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9" r:id="rId2"/>
    <p:sldId id="280" r:id="rId3"/>
    <p:sldId id="281" r:id="rId4"/>
    <p:sldId id="282" r:id="rId5"/>
    <p:sldId id="283" r:id="rId6"/>
    <p:sldId id="284" r:id="rId7"/>
    <p:sldId id="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7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BF"/>
    <a:srgbClr val="29B5E8"/>
    <a:srgbClr val="545B64"/>
    <a:srgbClr val="7D89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1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328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7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66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82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1/21/2025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sv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3.png"/><Relationship Id="rId26" Type="http://schemas.openxmlformats.org/officeDocument/2006/relationships/image" Target="../media/image29.png"/><Relationship Id="rId3" Type="http://schemas.openxmlformats.org/officeDocument/2006/relationships/image" Target="../media/image1.pn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22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6.svg"/><Relationship Id="rId10" Type="http://schemas.openxmlformats.org/officeDocument/2006/relationships/image" Target="../media/image7.png"/><Relationship Id="rId19" Type="http://schemas.openxmlformats.org/officeDocument/2006/relationships/image" Target="../media/image24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25.png"/><Relationship Id="rId27" Type="http://schemas.openxmlformats.org/officeDocument/2006/relationships/image" Target="../media/image3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33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32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1.png"/><Relationship Id="rId20" Type="http://schemas.openxmlformats.org/officeDocument/2006/relationships/image" Target="../media/image23.png"/><Relationship Id="rId29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9.pn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3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3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3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35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8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3.png"/><Relationship Id="rId20" Type="http://schemas.openxmlformats.org/officeDocument/2006/relationships/image" Target="../media/image23.png"/><Relationship Id="rId29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27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9.pn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3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0.svg"/><Relationship Id="rId18" Type="http://schemas.openxmlformats.org/officeDocument/2006/relationships/image" Target="../media/image21.png"/><Relationship Id="rId26" Type="http://schemas.openxmlformats.org/officeDocument/2006/relationships/image" Target="../media/image27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6.sv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36.sv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3.png"/><Relationship Id="rId20" Type="http://schemas.openxmlformats.org/officeDocument/2006/relationships/image" Target="../media/image23.png"/><Relationship Id="rId29" Type="http://schemas.openxmlformats.org/officeDocument/2006/relationships/image" Target="../media/image3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svg"/><Relationship Id="rId24" Type="http://schemas.openxmlformats.org/officeDocument/2006/relationships/image" Target="../media/image35.png"/><Relationship Id="rId5" Type="http://schemas.openxmlformats.org/officeDocument/2006/relationships/hyperlink" Target="https://docs.aws.amazon.com/architecture-diagrams/latest/amazon-vpc-lattice-use-cases/amazon-vpc-lattice-use-cas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9.png"/><Relationship Id="rId10" Type="http://schemas.openxmlformats.org/officeDocument/2006/relationships/image" Target="../media/image7.png"/><Relationship Id="rId19" Type="http://schemas.openxmlformats.org/officeDocument/2006/relationships/image" Target="../media/image22.svg"/><Relationship Id="rId4" Type="http://schemas.openxmlformats.org/officeDocument/2006/relationships/image" Target="../media/image2.svg"/><Relationship Id="rId9" Type="http://schemas.openxmlformats.org/officeDocument/2006/relationships/image" Target="../media/image4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8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Components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0EDF77-17DC-45A2-B000-075064311DFD}"/>
              </a:ext>
            </a:extLst>
          </p:cNvPr>
          <p:cNvSpPr/>
          <p:nvPr/>
        </p:nvSpPr>
        <p:spPr>
          <a:xfrm>
            <a:off x="1820989" y="1087036"/>
            <a:ext cx="8646191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772DD6-F031-4B0F-B893-3B7B02F5E58B}"/>
              </a:ext>
            </a:extLst>
          </p:cNvPr>
          <p:cNvSpPr/>
          <p:nvPr/>
        </p:nvSpPr>
        <p:spPr>
          <a:xfrm>
            <a:off x="1948481" y="1585193"/>
            <a:ext cx="1848730" cy="208591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0B0A91-D599-497D-AE2C-A309EECB3F51}"/>
              </a:ext>
            </a:extLst>
          </p:cNvPr>
          <p:cNvSpPr/>
          <p:nvPr/>
        </p:nvSpPr>
        <p:spPr>
          <a:xfrm>
            <a:off x="2091645" y="2067788"/>
            <a:ext cx="1582677" cy="1467079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VPC 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999765-A740-47B0-9ABA-7C75ACCD640E}"/>
              </a:ext>
            </a:extLst>
          </p:cNvPr>
          <p:cNvSpPr/>
          <p:nvPr/>
        </p:nvSpPr>
        <p:spPr>
          <a:xfrm>
            <a:off x="1966195" y="3853552"/>
            <a:ext cx="1848730" cy="208591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3D25E4-8532-4BFB-A0A2-8FDC9FB78427}"/>
              </a:ext>
            </a:extLst>
          </p:cNvPr>
          <p:cNvSpPr/>
          <p:nvPr/>
        </p:nvSpPr>
        <p:spPr>
          <a:xfrm>
            <a:off x="2109359" y="4336147"/>
            <a:ext cx="1582677" cy="1467079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VPC B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559E9BC1-3C30-48FA-A6D2-62991D2E0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3333" y="3104008"/>
            <a:ext cx="16410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Compute Cloud (Amazon EC2)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BC2E64-9B3C-497A-86A3-E8752A3CDC95}"/>
              </a:ext>
            </a:extLst>
          </p:cNvPr>
          <p:cNvSpPr/>
          <p:nvPr/>
        </p:nvSpPr>
        <p:spPr>
          <a:xfrm>
            <a:off x="4663114" y="1504671"/>
            <a:ext cx="1597584" cy="2220476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AC30E7-2C5F-4B8D-9982-FF22C51DEE61}"/>
              </a:ext>
            </a:extLst>
          </p:cNvPr>
          <p:cNvSpPr/>
          <p:nvPr/>
        </p:nvSpPr>
        <p:spPr>
          <a:xfrm>
            <a:off x="4996015" y="4572460"/>
            <a:ext cx="2501338" cy="1367001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6</a:t>
            </a:r>
          </a:p>
        </p:txBody>
      </p:sp>
      <p:sp>
        <p:nvSpPr>
          <p:cNvPr id="15" name="TextBox 20">
            <a:extLst>
              <a:ext uri="{FF2B5EF4-FFF2-40B4-BE49-F238E27FC236}">
                <a16:creationId xmlns:a16="http://schemas.microsoft.com/office/drawing/2014/main" id="{A1115761-C65F-4912-84A6-C1E29C5DE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5657" y="5504188"/>
            <a:ext cx="952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F645F1-8094-4A61-9A9E-D9AB31EDD1D0}"/>
              </a:ext>
            </a:extLst>
          </p:cNvPr>
          <p:cNvSpPr/>
          <p:nvPr/>
        </p:nvSpPr>
        <p:spPr>
          <a:xfrm>
            <a:off x="7730725" y="1201334"/>
            <a:ext cx="2685101" cy="198120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4</a:t>
            </a:r>
          </a:p>
        </p:txBody>
      </p:sp>
      <p:sp>
        <p:nvSpPr>
          <p:cNvPr id="17" name="TextBox 26">
            <a:extLst>
              <a:ext uri="{FF2B5EF4-FFF2-40B4-BE49-F238E27FC236}">
                <a16:creationId xmlns:a16="http://schemas.microsoft.com/office/drawing/2014/main" id="{5ACF6EFA-646B-4D18-B514-A4B79EC87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7890" y="2643896"/>
            <a:ext cx="18633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4A9058E-7463-43E8-8B67-F1826CFD3300}"/>
              </a:ext>
            </a:extLst>
          </p:cNvPr>
          <p:cNvSpPr/>
          <p:nvPr/>
        </p:nvSpPr>
        <p:spPr>
          <a:xfrm>
            <a:off x="8669754" y="1783159"/>
            <a:ext cx="1582677" cy="1291517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VPC 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5EF4BA4-C406-445A-9773-29B618F1B0D2}"/>
              </a:ext>
            </a:extLst>
          </p:cNvPr>
          <p:cNvSpPr/>
          <p:nvPr/>
        </p:nvSpPr>
        <p:spPr>
          <a:xfrm>
            <a:off x="7738510" y="3257327"/>
            <a:ext cx="2674297" cy="2058806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 5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3A321AE-4F52-47E6-B26A-94F554DA4671}"/>
              </a:ext>
            </a:extLst>
          </p:cNvPr>
          <p:cNvSpPr/>
          <p:nvPr/>
        </p:nvSpPr>
        <p:spPr>
          <a:xfrm>
            <a:off x="8666735" y="3838040"/>
            <a:ext cx="1582677" cy="137023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0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VPC B</a:t>
            </a: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6CC24C7C-CAFD-4D98-BB04-BBC1B2E39E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2729" y="4761745"/>
            <a:ext cx="18487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Kubernetes Service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2" name="TextBox 26">
            <a:extLst>
              <a:ext uri="{FF2B5EF4-FFF2-40B4-BE49-F238E27FC236}">
                <a16:creationId xmlns:a16="http://schemas.microsoft.com/office/drawing/2014/main" id="{AAFCFA9A-1FF7-4CC0-AEFF-13A6BCC8D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8975" y="3949807"/>
            <a:ext cx="799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23" name="Straight Connector 61">
            <a:extLst>
              <a:ext uri="{FF2B5EF4-FFF2-40B4-BE49-F238E27FC236}">
                <a16:creationId xmlns:a16="http://schemas.microsoft.com/office/drawing/2014/main" id="{950F9F1C-F946-4B9B-91F5-B5CCF7BA96E0}"/>
              </a:ext>
            </a:extLst>
          </p:cNvPr>
          <p:cNvCxnSpPr>
            <a:cxnSpLocks/>
            <a:stCxn id="11" idx="3"/>
            <a:endCxn id="78" idx="1"/>
          </p:cNvCxnSpPr>
          <p:nvPr/>
        </p:nvCxnSpPr>
        <p:spPr>
          <a:xfrm flipV="1">
            <a:off x="3692036" y="2923076"/>
            <a:ext cx="1414515" cy="2146611"/>
          </a:xfrm>
          <a:prstGeom prst="bentConnector3">
            <a:avLst>
              <a:gd name="adj1" fmla="val 60427"/>
            </a:avLst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61">
            <a:extLst>
              <a:ext uri="{FF2B5EF4-FFF2-40B4-BE49-F238E27FC236}">
                <a16:creationId xmlns:a16="http://schemas.microsoft.com/office/drawing/2014/main" id="{9E07E659-A86B-4A7A-B5CB-5B695F3759B8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3674322" y="2799818"/>
            <a:ext cx="1429962" cy="151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TextBox 26">
            <a:extLst>
              <a:ext uri="{FF2B5EF4-FFF2-40B4-BE49-F238E27FC236}">
                <a16:creationId xmlns:a16="http://schemas.microsoft.com/office/drawing/2014/main" id="{D44B7F7D-4232-465F-BEF9-0C0922BF0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8566" y="4698927"/>
            <a:ext cx="9414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26" name="TextBox 26">
            <a:extLst>
              <a:ext uri="{FF2B5EF4-FFF2-40B4-BE49-F238E27FC236}">
                <a16:creationId xmlns:a16="http://schemas.microsoft.com/office/drawing/2014/main" id="{DFB829D6-568B-4367-BFEC-E8975179F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3149" y="2422179"/>
            <a:ext cx="8232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27" name="TextBox 6">
            <a:extLst>
              <a:ext uri="{FF2B5EF4-FFF2-40B4-BE49-F238E27FC236}">
                <a16:creationId xmlns:a16="http://schemas.microsoft.com/office/drawing/2014/main" id="{0D021C37-E90D-431C-A4CC-E12FF32F7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486" y="5392626"/>
            <a:ext cx="16410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Compute Cloud (Amazon EC2)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410800D-ABC2-434D-BBF9-D71DDD17C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7556" y="4024590"/>
            <a:ext cx="9165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29" name="TextBox 21">
            <a:extLst>
              <a:ext uri="{FF2B5EF4-FFF2-40B4-BE49-F238E27FC236}">
                <a16:creationId xmlns:a16="http://schemas.microsoft.com/office/drawing/2014/main" id="{3C31B1C5-3998-46CB-B8CB-4185C5D7A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3597" y="2110920"/>
            <a:ext cx="110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E21B236-F147-482D-9995-3F2121870002}"/>
              </a:ext>
            </a:extLst>
          </p:cNvPr>
          <p:cNvSpPr/>
          <p:nvPr/>
        </p:nvSpPr>
        <p:spPr>
          <a:xfrm>
            <a:off x="3525495" y="2676561"/>
            <a:ext cx="237114" cy="257811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4E1B32C9-FE19-4B91-9F49-CD103FE69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1063" y="2376991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5AD7305-A534-4A33-8714-6614AF2A06E7}"/>
              </a:ext>
            </a:extLst>
          </p:cNvPr>
          <p:cNvSpPr/>
          <p:nvPr/>
        </p:nvSpPr>
        <p:spPr>
          <a:xfrm>
            <a:off x="3525495" y="4955237"/>
            <a:ext cx="243256" cy="230792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3" name="TextBox 26">
            <a:extLst>
              <a:ext uri="{FF2B5EF4-FFF2-40B4-BE49-F238E27FC236}">
                <a16:creationId xmlns:a16="http://schemas.microsoft.com/office/drawing/2014/main" id="{C6589C37-812F-41DC-BB82-3CF0B2393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9655" y="4647788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sp>
        <p:nvSpPr>
          <p:cNvPr id="34" name="TextBox 26">
            <a:extLst>
              <a:ext uri="{FF2B5EF4-FFF2-40B4-BE49-F238E27FC236}">
                <a16:creationId xmlns:a16="http://schemas.microsoft.com/office/drawing/2014/main" id="{366B1EE8-A659-4EF6-9BC1-3AC904FEE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314" y="3222072"/>
            <a:ext cx="163401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1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A4CBF3-E05C-40EA-8F7D-290A6317C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7848" y="5539742"/>
            <a:ext cx="16386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C06DED-A6B9-49B2-8C22-3307E3891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7293" y="4766896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24A8B2-3718-433E-BF03-360E6D90FD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2373" y="2647699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B31F8DC6-131E-4350-B7E5-F594E28904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3801" y="1913893"/>
            <a:ext cx="9165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0D46CEBC-47BB-4422-9027-F3A55845A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8989" y="5282642"/>
            <a:ext cx="9165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policy</a:t>
            </a:r>
          </a:p>
        </p:txBody>
      </p:sp>
      <p:cxnSp>
        <p:nvCxnSpPr>
          <p:cNvPr id="40" name="Straight Connector 61">
            <a:extLst>
              <a:ext uri="{FF2B5EF4-FFF2-40B4-BE49-F238E27FC236}">
                <a16:creationId xmlns:a16="http://schemas.microsoft.com/office/drawing/2014/main" id="{B7FD638E-9526-47FB-BB93-083B6F6E368C}"/>
              </a:ext>
            </a:extLst>
          </p:cNvPr>
          <p:cNvCxnSpPr>
            <a:cxnSpLocks/>
            <a:stCxn id="34" idx="2"/>
            <a:endCxn id="81" idx="0"/>
          </p:cNvCxnSpPr>
          <p:nvPr/>
        </p:nvCxnSpPr>
        <p:spPr>
          <a:xfrm rot="16200000" flipH="1">
            <a:off x="5010506" y="4081772"/>
            <a:ext cx="1345460" cy="48783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61">
            <a:extLst>
              <a:ext uri="{FF2B5EF4-FFF2-40B4-BE49-F238E27FC236}">
                <a16:creationId xmlns:a16="http://schemas.microsoft.com/office/drawing/2014/main" id="{6106A9FE-75D7-4776-BA49-290D1812013D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5767010" y="3003863"/>
            <a:ext cx="2118952" cy="152587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26">
            <a:extLst>
              <a:ext uri="{FF2B5EF4-FFF2-40B4-BE49-F238E27FC236}">
                <a16:creationId xmlns:a16="http://schemas.microsoft.com/office/drawing/2014/main" id="{EBBEA26F-FBA9-440E-AFF9-7755251E6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0640" y="4159141"/>
            <a:ext cx="799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43" name="Straight Connector 61">
            <a:extLst>
              <a:ext uri="{FF2B5EF4-FFF2-40B4-BE49-F238E27FC236}">
                <a16:creationId xmlns:a16="http://schemas.microsoft.com/office/drawing/2014/main" id="{78E83EDE-7126-450E-AAC1-7B29815F1AD6}"/>
              </a:ext>
            </a:extLst>
          </p:cNvPr>
          <p:cNvCxnSpPr>
            <a:cxnSpLocks/>
          </p:cNvCxnSpPr>
          <p:nvPr/>
        </p:nvCxnSpPr>
        <p:spPr>
          <a:xfrm flipV="1">
            <a:off x="5755554" y="2390718"/>
            <a:ext cx="2132646" cy="37543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26">
            <a:extLst>
              <a:ext uri="{FF2B5EF4-FFF2-40B4-BE49-F238E27FC236}">
                <a16:creationId xmlns:a16="http://schemas.microsoft.com/office/drawing/2014/main" id="{847D6A14-6020-4F9C-A5B4-F5D0B1F15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7956" y="2428917"/>
            <a:ext cx="799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45" name="Straight Connector 61">
            <a:extLst>
              <a:ext uri="{FF2B5EF4-FFF2-40B4-BE49-F238E27FC236}">
                <a16:creationId xmlns:a16="http://schemas.microsoft.com/office/drawing/2014/main" id="{AB3D9EC4-31E6-4E5A-A9FC-EEB90519B77F}"/>
              </a:ext>
            </a:extLst>
          </p:cNvPr>
          <p:cNvCxnSpPr>
            <a:cxnSpLocks/>
            <a:stCxn id="81" idx="3"/>
            <a:endCxn id="75" idx="1"/>
          </p:cNvCxnSpPr>
          <p:nvPr/>
        </p:nvCxnSpPr>
        <p:spPr>
          <a:xfrm flipV="1">
            <a:off x="6201473" y="5272495"/>
            <a:ext cx="605778" cy="244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61">
            <a:extLst>
              <a:ext uri="{FF2B5EF4-FFF2-40B4-BE49-F238E27FC236}">
                <a16:creationId xmlns:a16="http://schemas.microsoft.com/office/drawing/2014/main" id="{FD4CEFD4-CCA4-4A8E-BEDD-FF80F96275B0}"/>
              </a:ext>
            </a:extLst>
          </p:cNvPr>
          <p:cNvCxnSpPr>
            <a:cxnSpLocks/>
          </p:cNvCxnSpPr>
          <p:nvPr/>
        </p:nvCxnSpPr>
        <p:spPr>
          <a:xfrm flipV="1">
            <a:off x="8425577" y="4480993"/>
            <a:ext cx="757800" cy="1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61">
            <a:extLst>
              <a:ext uri="{FF2B5EF4-FFF2-40B4-BE49-F238E27FC236}">
                <a16:creationId xmlns:a16="http://schemas.microsoft.com/office/drawing/2014/main" id="{79F75F40-82F6-45E8-B4A4-833C13D5D0D6}"/>
              </a:ext>
            </a:extLst>
          </p:cNvPr>
          <p:cNvCxnSpPr>
            <a:cxnSpLocks/>
          </p:cNvCxnSpPr>
          <p:nvPr/>
        </p:nvCxnSpPr>
        <p:spPr>
          <a:xfrm flipV="1">
            <a:off x="8419721" y="2390716"/>
            <a:ext cx="752172" cy="1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26">
            <a:extLst>
              <a:ext uri="{FF2B5EF4-FFF2-40B4-BE49-F238E27FC236}">
                <a16:creationId xmlns:a16="http://schemas.microsoft.com/office/drawing/2014/main" id="{B8C11E4C-52E6-41B3-B6A7-7D12F75F8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1943" y="2396093"/>
            <a:ext cx="5556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49" name="TextBox 26">
            <a:extLst>
              <a:ext uri="{FF2B5EF4-FFF2-40B4-BE49-F238E27FC236}">
                <a16:creationId xmlns:a16="http://schemas.microsoft.com/office/drawing/2014/main" id="{449BFD1A-2BAB-4072-AB94-A77161F10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9397" y="4505953"/>
            <a:ext cx="5556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0" name="TextBox 26">
            <a:extLst>
              <a:ext uri="{FF2B5EF4-FFF2-40B4-BE49-F238E27FC236}">
                <a16:creationId xmlns:a16="http://schemas.microsoft.com/office/drawing/2014/main" id="{105088BE-A116-4C92-9113-8424AF1F29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1473" y="5256311"/>
            <a:ext cx="5556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3" name="NumBox 1">
            <a:extLst>
              <a:ext uri="{FF2B5EF4-FFF2-40B4-BE49-F238E27FC236}">
                <a16:creationId xmlns:a16="http://schemas.microsoft.com/office/drawing/2014/main" id="{9FD3BC8B-7E05-4E77-84CC-853060BA653A}"/>
              </a:ext>
            </a:extLst>
          </p:cNvPr>
          <p:cNvSpPr/>
          <p:nvPr/>
        </p:nvSpPr>
        <p:spPr>
          <a:xfrm>
            <a:off x="4721694" y="247209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4" name="NumBox 1">
            <a:extLst>
              <a:ext uri="{FF2B5EF4-FFF2-40B4-BE49-F238E27FC236}">
                <a16:creationId xmlns:a16="http://schemas.microsoft.com/office/drawing/2014/main" id="{3296618E-49A6-4304-BC7D-FB480B738DB1}"/>
              </a:ext>
            </a:extLst>
          </p:cNvPr>
          <p:cNvSpPr/>
          <p:nvPr/>
        </p:nvSpPr>
        <p:spPr>
          <a:xfrm>
            <a:off x="6261151" y="487455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55" name="NumBox 1">
            <a:extLst>
              <a:ext uri="{FF2B5EF4-FFF2-40B4-BE49-F238E27FC236}">
                <a16:creationId xmlns:a16="http://schemas.microsoft.com/office/drawing/2014/main" id="{2235F530-68C3-45F2-8ADB-C2882585219B}"/>
              </a:ext>
            </a:extLst>
          </p:cNvPr>
          <p:cNvSpPr/>
          <p:nvPr/>
        </p:nvSpPr>
        <p:spPr>
          <a:xfrm>
            <a:off x="4011897" y="509863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56" name="NumBox 1">
            <a:extLst>
              <a:ext uri="{FF2B5EF4-FFF2-40B4-BE49-F238E27FC236}">
                <a16:creationId xmlns:a16="http://schemas.microsoft.com/office/drawing/2014/main" id="{15C9B145-A796-42DB-8C7C-7A7E74B542C3}"/>
              </a:ext>
            </a:extLst>
          </p:cNvPr>
          <p:cNvSpPr/>
          <p:nvPr/>
        </p:nvSpPr>
        <p:spPr>
          <a:xfrm>
            <a:off x="7751040" y="165573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57" name="NumBox 1">
            <a:extLst>
              <a:ext uri="{FF2B5EF4-FFF2-40B4-BE49-F238E27FC236}">
                <a16:creationId xmlns:a16="http://schemas.microsoft.com/office/drawing/2014/main" id="{E4D3041F-E03A-4F89-BAFF-D0B9DACDC47D}"/>
              </a:ext>
            </a:extLst>
          </p:cNvPr>
          <p:cNvSpPr/>
          <p:nvPr/>
        </p:nvSpPr>
        <p:spPr>
          <a:xfrm>
            <a:off x="5621788" y="185378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pic>
        <p:nvPicPr>
          <p:cNvPr id="58" name="Graphic 57">
            <a:extLst>
              <a:ext uri="{FF2B5EF4-FFF2-40B4-BE49-F238E27FC236}">
                <a16:creationId xmlns:a16="http://schemas.microsoft.com/office/drawing/2014/main" id="{00B5C751-5815-42ED-AF13-BA4DBA024B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820989" y="1085114"/>
            <a:ext cx="381000" cy="38100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ECBAAEB8-719A-46EB-8AEF-BA09896450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953024" y="1582969"/>
            <a:ext cx="381000" cy="38100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83ABC515-04BF-4228-80BB-22F1FF923E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661116" y="1507649"/>
            <a:ext cx="381000" cy="38100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D39E5350-86F3-4F74-97E6-BE4CB73479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734458" y="1198625"/>
            <a:ext cx="381000" cy="381000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FE42A4FB-4983-47C1-B07C-4E5695EE40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969274" y="3857494"/>
            <a:ext cx="381000" cy="3810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3F8333D0-F890-4E46-B5AE-F230CA5A0C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5000155" y="4576455"/>
            <a:ext cx="381000" cy="3810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7284F7F6-AD4D-4E1A-92B5-B593D70F0D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745299" y="3267299"/>
            <a:ext cx="381000" cy="38100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B99CAA6D-2155-4F70-ABED-6BCA3DE52D6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084660" y="2073010"/>
            <a:ext cx="381000" cy="381000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971A9888-3B5C-499C-B0FC-985FB70759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109359" y="4333813"/>
            <a:ext cx="381000" cy="3810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B67E819E-7AAF-4000-9C8B-3E337F47D2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8674236" y="1781414"/>
            <a:ext cx="381000" cy="3810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3952C51E-7E71-4668-8871-19962F025E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8667130" y="3833279"/>
            <a:ext cx="381000" cy="381000"/>
          </a:xfrm>
          <a:prstGeom prst="rect">
            <a:avLst/>
          </a:prstGeom>
        </p:spPr>
      </p:pic>
      <p:pic>
        <p:nvPicPr>
          <p:cNvPr id="69" name="Graphic 5">
            <a:extLst>
              <a:ext uri="{FF2B5EF4-FFF2-40B4-BE49-F238E27FC236}">
                <a16:creationId xmlns:a16="http://schemas.microsoft.com/office/drawing/2014/main" id="{3BC649C4-C538-44BA-8C3B-74F3F907B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658369" y="264389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Graphic 5">
            <a:extLst>
              <a:ext uri="{FF2B5EF4-FFF2-40B4-BE49-F238E27FC236}">
                <a16:creationId xmlns:a16="http://schemas.microsoft.com/office/drawing/2014/main" id="{26A590B7-71C8-45F8-8B41-1D4E28482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08671" y="49713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5B5D8DCA-7E77-4A88-83D0-D6ACF1B8D2C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63630" y="1596003"/>
            <a:ext cx="365760" cy="365760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B33161AB-7001-4F44-9FEA-9285D38F9C7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256028" y="1789034"/>
            <a:ext cx="365760" cy="36576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C56684D4-C3BF-4789-9336-B06BEB733B6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76936" y="3715033"/>
            <a:ext cx="365760" cy="36576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1B316776-0EE6-490D-9AB6-7693E4D524A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116120" y="4989296"/>
            <a:ext cx="365760" cy="365760"/>
          </a:xfrm>
          <a:prstGeom prst="rect">
            <a:avLst/>
          </a:prstGeom>
        </p:spPr>
      </p:pic>
      <p:pic>
        <p:nvPicPr>
          <p:cNvPr id="75" name="Graphic 10">
            <a:extLst>
              <a:ext uri="{FF2B5EF4-FFF2-40B4-BE49-F238E27FC236}">
                <a16:creationId xmlns:a16="http://schemas.microsoft.com/office/drawing/2014/main" id="{8202F4CE-856F-412C-AAA1-0E734C9627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807251" y="504389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Graphic 27">
            <a:extLst>
              <a:ext uri="{FF2B5EF4-FFF2-40B4-BE49-F238E27FC236}">
                <a16:creationId xmlns:a16="http://schemas.microsoft.com/office/drawing/2014/main" id="{603F1356-A8C7-4BD8-91DD-BCA228AD9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9234204" y="220247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Graphic 23">
            <a:extLst>
              <a:ext uri="{FF2B5EF4-FFF2-40B4-BE49-F238E27FC236}">
                <a16:creationId xmlns:a16="http://schemas.microsoft.com/office/drawing/2014/main" id="{45749EAB-075B-4089-AF1C-1E752193D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227575" y="436363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Graphic 6">
            <a:extLst>
              <a:ext uri="{FF2B5EF4-FFF2-40B4-BE49-F238E27FC236}">
                <a16:creationId xmlns:a16="http://schemas.microsoft.com/office/drawing/2014/main" id="{E3F73047-ABF5-4CA5-B3B0-5240749E6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106551" y="2603036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Graphic 6">
            <a:extLst>
              <a:ext uri="{FF2B5EF4-FFF2-40B4-BE49-F238E27FC236}">
                <a16:creationId xmlns:a16="http://schemas.microsoft.com/office/drawing/2014/main" id="{2100610B-B471-423F-AC8F-6F726E87A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869337" y="2137015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6">
            <a:extLst>
              <a:ext uri="{FF2B5EF4-FFF2-40B4-BE49-F238E27FC236}">
                <a16:creationId xmlns:a16="http://schemas.microsoft.com/office/drawing/2014/main" id="{8A646066-75BE-47FD-B710-7E2F4B03D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885962" y="425542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Graphic 6">
            <a:extLst>
              <a:ext uri="{FF2B5EF4-FFF2-40B4-BE49-F238E27FC236}">
                <a16:creationId xmlns:a16="http://schemas.microsoft.com/office/drawing/2014/main" id="{5982CD47-8C4D-4414-95A6-67C3D4843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652833" y="4998419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Traffic Flow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2E1339-A215-4A7E-AE2F-AEC69AE95608}"/>
              </a:ext>
            </a:extLst>
          </p:cNvPr>
          <p:cNvSpPr/>
          <p:nvPr/>
        </p:nvSpPr>
        <p:spPr>
          <a:xfrm>
            <a:off x="7616968" y="2868605"/>
            <a:ext cx="1098886" cy="102826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F5FF7A-2C7A-44A0-81BE-E1C5A0255A50}"/>
              </a:ext>
            </a:extLst>
          </p:cNvPr>
          <p:cNvSpPr/>
          <p:nvPr/>
        </p:nvSpPr>
        <p:spPr>
          <a:xfrm>
            <a:off x="2153299" y="3405325"/>
            <a:ext cx="1450010" cy="1156467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B194E1-617C-494C-83EC-28E4478C864C}"/>
              </a:ext>
            </a:extLst>
          </p:cNvPr>
          <p:cNvSpPr/>
          <p:nvPr/>
        </p:nvSpPr>
        <p:spPr>
          <a:xfrm>
            <a:off x="8889483" y="3917669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78201C-3DAD-471C-A245-0751BA134E17}"/>
              </a:ext>
            </a:extLst>
          </p:cNvPr>
          <p:cNvSpPr/>
          <p:nvPr/>
        </p:nvSpPr>
        <p:spPr>
          <a:xfrm>
            <a:off x="7616968" y="3941753"/>
            <a:ext cx="1098886" cy="1279260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55EA22-6F12-4B3B-B460-F6D33D78AEE6}"/>
              </a:ext>
            </a:extLst>
          </p:cNvPr>
          <p:cNvSpPr/>
          <p:nvPr/>
        </p:nvSpPr>
        <p:spPr>
          <a:xfrm>
            <a:off x="1777494" y="1270069"/>
            <a:ext cx="8705780" cy="42462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4F93B6-2CE7-4123-B880-6BBA6F374F74}"/>
              </a:ext>
            </a:extLst>
          </p:cNvPr>
          <p:cNvSpPr/>
          <p:nvPr/>
        </p:nvSpPr>
        <p:spPr>
          <a:xfrm>
            <a:off x="1903651" y="1766632"/>
            <a:ext cx="8468679" cy="3673528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8A82C6-FFB9-4E6D-98E2-029A18B075D0}"/>
              </a:ext>
            </a:extLst>
          </p:cNvPr>
          <p:cNvSpPr/>
          <p:nvPr/>
        </p:nvSpPr>
        <p:spPr>
          <a:xfrm>
            <a:off x="2018744" y="2496873"/>
            <a:ext cx="1854628" cy="220957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E0AF8F3-A5AB-44C7-9A3E-77FC7770B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6837" y="2843062"/>
            <a:ext cx="7125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152385-7B17-4D49-B030-2AEC6729E274}"/>
              </a:ext>
            </a:extLst>
          </p:cNvPr>
          <p:cNvSpPr/>
          <p:nvPr/>
        </p:nvSpPr>
        <p:spPr>
          <a:xfrm>
            <a:off x="2079659" y="3079963"/>
            <a:ext cx="1601588" cy="153292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2E149158-AA30-4034-B266-50F5C1307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589" y="4233230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A6069FF-AA8E-44BA-9F77-7878CB539193}"/>
              </a:ext>
            </a:extLst>
          </p:cNvPr>
          <p:cNvSpPr/>
          <p:nvPr/>
        </p:nvSpPr>
        <p:spPr>
          <a:xfrm>
            <a:off x="7494242" y="2087360"/>
            <a:ext cx="2637327" cy="3272696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93DA76E-5745-44A9-8B6A-26D5DD15F6FD}"/>
              </a:ext>
            </a:extLst>
          </p:cNvPr>
          <p:cNvSpPr/>
          <p:nvPr/>
        </p:nvSpPr>
        <p:spPr>
          <a:xfrm>
            <a:off x="7587251" y="2545884"/>
            <a:ext cx="1176075" cy="273891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FB434B7-D0C5-4ED5-8308-B25457D7C841}"/>
              </a:ext>
            </a:extLst>
          </p:cNvPr>
          <p:cNvSpPr/>
          <p:nvPr/>
        </p:nvSpPr>
        <p:spPr>
          <a:xfrm>
            <a:off x="8862732" y="2545884"/>
            <a:ext cx="1208692" cy="273891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33CD7529-1EC8-4472-980C-FE3069109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4242" y="4894039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D9F15C61-B9B1-4B48-96D5-6382C63CE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8086" y="4890260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cxnSp>
        <p:nvCxnSpPr>
          <p:cNvPr id="21" name="Straight Connector 61">
            <a:extLst>
              <a:ext uri="{FF2B5EF4-FFF2-40B4-BE49-F238E27FC236}">
                <a16:creationId xmlns:a16="http://schemas.microsoft.com/office/drawing/2014/main" id="{28A78D05-DCE2-4674-A231-48064F1ED3E7}"/>
              </a:ext>
            </a:extLst>
          </p:cNvPr>
          <p:cNvCxnSpPr>
            <a:cxnSpLocks/>
            <a:stCxn id="12" idx="3"/>
            <a:endCxn id="61" idx="1"/>
          </p:cNvCxnSpPr>
          <p:nvPr/>
        </p:nvCxnSpPr>
        <p:spPr>
          <a:xfrm>
            <a:off x="3873372" y="3601659"/>
            <a:ext cx="1309708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6">
            <a:extLst>
              <a:ext uri="{FF2B5EF4-FFF2-40B4-BE49-F238E27FC236}">
                <a16:creationId xmlns:a16="http://schemas.microsoft.com/office/drawing/2014/main" id="{7F4167DE-9A42-4A17-96C2-E9DA8CBB05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2273" y="3233985"/>
            <a:ext cx="8337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cxnSp>
        <p:nvCxnSpPr>
          <p:cNvPr id="23" name="Straight Connector 61">
            <a:extLst>
              <a:ext uri="{FF2B5EF4-FFF2-40B4-BE49-F238E27FC236}">
                <a16:creationId xmlns:a16="http://schemas.microsoft.com/office/drawing/2014/main" id="{747912DE-460F-4BC3-9FEE-073B254DD684}"/>
              </a:ext>
            </a:extLst>
          </p:cNvPr>
          <p:cNvCxnSpPr>
            <a:cxnSpLocks/>
            <a:stCxn id="61" idx="3"/>
            <a:endCxn id="62" idx="1"/>
          </p:cNvCxnSpPr>
          <p:nvPr/>
        </p:nvCxnSpPr>
        <p:spPr>
          <a:xfrm>
            <a:off x="5823160" y="3601659"/>
            <a:ext cx="783832" cy="1658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6">
            <a:extLst>
              <a:ext uri="{FF2B5EF4-FFF2-40B4-BE49-F238E27FC236}">
                <a16:creationId xmlns:a16="http://schemas.microsoft.com/office/drawing/2014/main" id="{DEB44667-B81E-4E49-A4DA-5B46313CC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736" y="3238437"/>
            <a:ext cx="842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25" name="NumBox 1">
            <a:extLst>
              <a:ext uri="{FF2B5EF4-FFF2-40B4-BE49-F238E27FC236}">
                <a16:creationId xmlns:a16="http://schemas.microsoft.com/office/drawing/2014/main" id="{395B00A3-A0D2-4A4D-8E52-0BA5B579CEA4}"/>
              </a:ext>
            </a:extLst>
          </p:cNvPr>
          <p:cNvSpPr/>
          <p:nvPr/>
        </p:nvSpPr>
        <p:spPr>
          <a:xfrm>
            <a:off x="2912419" y="275674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6" name="TextBox 21">
            <a:extLst>
              <a:ext uri="{FF2B5EF4-FFF2-40B4-BE49-F238E27FC236}">
                <a16:creationId xmlns:a16="http://schemas.microsoft.com/office/drawing/2014/main" id="{0EDCE7A9-5E26-48C1-B8CF-33592D2B5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5711" y="3118569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A0A7C2-CBFC-49D6-997D-412B5495AD32}"/>
              </a:ext>
            </a:extLst>
          </p:cNvPr>
          <p:cNvSpPr/>
          <p:nvPr/>
        </p:nvSpPr>
        <p:spPr>
          <a:xfrm>
            <a:off x="2585770" y="3140024"/>
            <a:ext cx="500181" cy="15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" name="TextBox 6">
            <a:extLst>
              <a:ext uri="{FF2B5EF4-FFF2-40B4-BE49-F238E27FC236}">
                <a16:creationId xmlns:a16="http://schemas.microsoft.com/office/drawing/2014/main" id="{BA1C3076-FD2B-43F1-85C7-1AEC3692F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067" y="3096707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35A756-289A-4200-BE86-458831C68BD5}"/>
              </a:ext>
            </a:extLst>
          </p:cNvPr>
          <p:cNvSpPr/>
          <p:nvPr/>
        </p:nvSpPr>
        <p:spPr>
          <a:xfrm>
            <a:off x="7774047" y="4280980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D2689A37-0B63-4D2A-85E9-8BFF83D58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8284" y="3898132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8A0369B-DFAB-431F-B4DC-3AE8801BB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6036" y="3852031"/>
            <a:ext cx="11689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id="{8553D48F-EBB4-4070-A875-06F29BF26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057" y="2919198"/>
            <a:ext cx="110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3" name="TextBox 26">
            <a:extLst>
              <a:ext uri="{FF2B5EF4-FFF2-40B4-BE49-F238E27FC236}">
                <a16:creationId xmlns:a16="http://schemas.microsoft.com/office/drawing/2014/main" id="{7A664302-B98F-4DDE-938F-C23A5136E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9078" y="3316800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195E6FD-9B25-4ADF-A922-0E12FDD9D924}"/>
              </a:ext>
            </a:extLst>
          </p:cNvPr>
          <p:cNvSpPr/>
          <p:nvPr/>
        </p:nvSpPr>
        <p:spPr>
          <a:xfrm>
            <a:off x="8889483" y="2845453"/>
            <a:ext cx="1162466" cy="1054162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5" name="Straight Connector 61">
            <a:extLst>
              <a:ext uri="{FF2B5EF4-FFF2-40B4-BE49-F238E27FC236}">
                <a16:creationId xmlns:a16="http://schemas.microsoft.com/office/drawing/2014/main" id="{20B7B31F-F8B8-49F6-8CF5-72F33099C1AC}"/>
              </a:ext>
            </a:extLst>
          </p:cNvPr>
          <p:cNvCxnSpPr>
            <a:cxnSpLocks/>
            <a:endCxn id="37" idx="2"/>
          </p:cNvCxnSpPr>
          <p:nvPr/>
        </p:nvCxnSpPr>
        <p:spPr>
          <a:xfrm flipV="1">
            <a:off x="8811151" y="3939991"/>
            <a:ext cx="2132" cy="36108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37DF1D8F-DA7F-459A-9805-DCD9953C1609}"/>
              </a:ext>
            </a:extLst>
          </p:cNvPr>
          <p:cNvSpPr/>
          <p:nvPr/>
        </p:nvSpPr>
        <p:spPr>
          <a:xfrm>
            <a:off x="8737558" y="3346308"/>
            <a:ext cx="151925" cy="515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7" name="TextBox 19">
            <a:extLst>
              <a:ext uri="{FF2B5EF4-FFF2-40B4-BE49-F238E27FC236}">
                <a16:creationId xmlns:a16="http://schemas.microsoft.com/office/drawing/2014/main" id="{AE92A91C-A783-4BA1-8D6B-B16802DB0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1629" y="3693770"/>
            <a:ext cx="184330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Load Balancer</a:t>
            </a:r>
          </a:p>
        </p:txBody>
      </p:sp>
      <p:cxnSp>
        <p:nvCxnSpPr>
          <p:cNvPr id="38" name="Straight Connector 61">
            <a:extLst>
              <a:ext uri="{FF2B5EF4-FFF2-40B4-BE49-F238E27FC236}">
                <a16:creationId xmlns:a16="http://schemas.microsoft.com/office/drawing/2014/main" id="{56A00780-01F1-4FE9-8BF7-3DBCF4C8EB57}"/>
              </a:ext>
            </a:extLst>
          </p:cNvPr>
          <p:cNvCxnSpPr>
            <a:cxnSpLocks/>
          </p:cNvCxnSpPr>
          <p:nvPr/>
        </p:nvCxnSpPr>
        <p:spPr>
          <a:xfrm flipH="1">
            <a:off x="7147611" y="3529720"/>
            <a:ext cx="1437415" cy="1448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139">
            <a:extLst>
              <a:ext uri="{FF2B5EF4-FFF2-40B4-BE49-F238E27FC236}">
                <a16:creationId xmlns:a16="http://schemas.microsoft.com/office/drawing/2014/main" id="{5D88635D-5950-4692-8163-3C344210DB09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703574" y="2908248"/>
            <a:ext cx="928229" cy="569918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139">
            <a:extLst>
              <a:ext uri="{FF2B5EF4-FFF2-40B4-BE49-F238E27FC236}">
                <a16:creationId xmlns:a16="http://schemas.microsoft.com/office/drawing/2014/main" id="{CAE72293-1F95-40DC-BEE2-75EF4A0A270A}"/>
              </a:ext>
            </a:extLst>
          </p:cNvPr>
          <p:cNvCxnSpPr>
            <a:cxnSpLocks/>
          </p:cNvCxnSpPr>
          <p:nvPr/>
        </p:nvCxnSpPr>
        <p:spPr>
          <a:xfrm flipV="1">
            <a:off x="3157168" y="3732003"/>
            <a:ext cx="1993005" cy="128810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139">
            <a:extLst>
              <a:ext uri="{FF2B5EF4-FFF2-40B4-BE49-F238E27FC236}">
                <a16:creationId xmlns:a16="http://schemas.microsoft.com/office/drawing/2014/main" id="{3B1ACAC4-832F-4BBC-B67C-B7139D0C53E1}"/>
              </a:ext>
            </a:extLst>
          </p:cNvPr>
          <p:cNvCxnSpPr>
            <a:cxnSpLocks/>
          </p:cNvCxnSpPr>
          <p:nvPr/>
        </p:nvCxnSpPr>
        <p:spPr>
          <a:xfrm flipV="1">
            <a:off x="5855490" y="3713794"/>
            <a:ext cx="719172" cy="1"/>
          </a:xfrm>
          <a:prstGeom prst="straightConnector1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139">
            <a:extLst>
              <a:ext uri="{FF2B5EF4-FFF2-40B4-BE49-F238E27FC236}">
                <a16:creationId xmlns:a16="http://schemas.microsoft.com/office/drawing/2014/main" id="{3A4EED1A-77C3-47BE-9458-0F4C52205D05}"/>
              </a:ext>
            </a:extLst>
          </p:cNvPr>
          <p:cNvCxnSpPr>
            <a:cxnSpLocks/>
          </p:cNvCxnSpPr>
          <p:nvPr/>
        </p:nvCxnSpPr>
        <p:spPr>
          <a:xfrm flipV="1">
            <a:off x="7147611" y="3609912"/>
            <a:ext cx="1437415" cy="1448"/>
          </a:xfrm>
          <a:prstGeom prst="straightConnector1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139">
            <a:extLst>
              <a:ext uri="{FF2B5EF4-FFF2-40B4-BE49-F238E27FC236}">
                <a16:creationId xmlns:a16="http://schemas.microsoft.com/office/drawing/2014/main" id="{17ABB5B1-15B6-4116-857E-A2E2396DB2FF}"/>
              </a:ext>
            </a:extLst>
          </p:cNvPr>
          <p:cNvCxnSpPr>
            <a:cxnSpLocks/>
          </p:cNvCxnSpPr>
          <p:nvPr/>
        </p:nvCxnSpPr>
        <p:spPr>
          <a:xfrm>
            <a:off x="9040784" y="3529720"/>
            <a:ext cx="547755" cy="1066444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4" name="NumBox 1">
            <a:extLst>
              <a:ext uri="{FF2B5EF4-FFF2-40B4-BE49-F238E27FC236}">
                <a16:creationId xmlns:a16="http://schemas.microsoft.com/office/drawing/2014/main" id="{E763CB67-240E-4F30-A724-A7C6C17DD96B}"/>
              </a:ext>
            </a:extLst>
          </p:cNvPr>
          <p:cNvSpPr/>
          <p:nvPr/>
        </p:nvSpPr>
        <p:spPr>
          <a:xfrm>
            <a:off x="4219080" y="378050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5" name="NumBox 1">
            <a:extLst>
              <a:ext uri="{FF2B5EF4-FFF2-40B4-BE49-F238E27FC236}">
                <a16:creationId xmlns:a16="http://schemas.microsoft.com/office/drawing/2014/main" id="{AE3F0DB3-1FD6-44A9-AD6C-76FA20B03ACD}"/>
              </a:ext>
            </a:extLst>
          </p:cNvPr>
          <p:cNvSpPr/>
          <p:nvPr/>
        </p:nvSpPr>
        <p:spPr>
          <a:xfrm>
            <a:off x="6053992" y="375971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46" name="NumBox 1">
            <a:extLst>
              <a:ext uri="{FF2B5EF4-FFF2-40B4-BE49-F238E27FC236}">
                <a16:creationId xmlns:a16="http://schemas.microsoft.com/office/drawing/2014/main" id="{18303C98-37B9-4DCD-A81C-1EA40FA8A18D}"/>
              </a:ext>
            </a:extLst>
          </p:cNvPr>
          <p:cNvSpPr/>
          <p:nvPr/>
        </p:nvSpPr>
        <p:spPr>
          <a:xfrm>
            <a:off x="7294004" y="364334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CBDC5F8-857B-4AD5-B152-804D4560AA37}"/>
              </a:ext>
            </a:extLst>
          </p:cNvPr>
          <p:cNvSpPr/>
          <p:nvPr/>
        </p:nvSpPr>
        <p:spPr>
          <a:xfrm>
            <a:off x="3726975" y="3443024"/>
            <a:ext cx="296932" cy="307210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8" name="TextBox 26">
            <a:extLst>
              <a:ext uri="{FF2B5EF4-FFF2-40B4-BE49-F238E27FC236}">
                <a16:creationId xmlns:a16="http://schemas.microsoft.com/office/drawing/2014/main" id="{D2806C6A-6851-424B-BDF7-46C693AFB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7973" y="3061437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5098B7FA-54B8-4593-960B-BA72E08A2A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903651" y="1766632"/>
            <a:ext cx="381000" cy="38100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0DCF5024-3657-481E-BC70-B18C5009EF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772332" y="1264742"/>
            <a:ext cx="381000" cy="38100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BA92166C-A8C4-4809-A528-4F08EF2844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026450" y="2496873"/>
            <a:ext cx="381000" cy="381000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23C08FB2-FDA6-46DA-A915-C39067BED4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494242" y="2078842"/>
            <a:ext cx="381000" cy="381000"/>
          </a:xfrm>
          <a:prstGeom prst="rect">
            <a:avLst/>
          </a:prstGeom>
        </p:spPr>
      </p:pic>
      <p:pic>
        <p:nvPicPr>
          <p:cNvPr id="55" name="Graphic 5">
            <a:extLst>
              <a:ext uri="{FF2B5EF4-FFF2-40B4-BE49-F238E27FC236}">
                <a16:creationId xmlns:a16="http://schemas.microsoft.com/office/drawing/2014/main" id="{BFAE3825-8371-4780-BD3B-C78BF13775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663272" y="367104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EFB34E32-2DD7-418C-9713-0D85C8C6FFA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96071" y="2792503"/>
            <a:ext cx="365760" cy="36576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2DA0E009-A32E-4B36-A0E0-D37C5C3F1B8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335282" y="2581918"/>
            <a:ext cx="365760" cy="365760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6808C4F6-641B-4A8F-9E00-A302F6F1F4B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981640" y="4557989"/>
            <a:ext cx="365760" cy="36576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EB524173-F5EF-426C-AA83-3D8ABBAADBC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364567" y="4583857"/>
            <a:ext cx="365760" cy="36576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B23E5D37-7E39-4931-A168-C35ABCD6C8C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8669535" y="4282393"/>
            <a:ext cx="274320" cy="274320"/>
          </a:xfrm>
          <a:prstGeom prst="rect">
            <a:avLst/>
          </a:prstGeom>
        </p:spPr>
      </p:pic>
      <p:pic>
        <p:nvPicPr>
          <p:cNvPr id="61" name="Graphic 6">
            <a:extLst>
              <a:ext uri="{FF2B5EF4-FFF2-40B4-BE49-F238E27FC236}">
                <a16:creationId xmlns:a16="http://schemas.microsoft.com/office/drawing/2014/main" id="{823E7DFE-FBCA-4A10-BAFC-0BE1430D0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5183080" y="3281619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Graphic 6">
            <a:extLst>
              <a:ext uri="{FF2B5EF4-FFF2-40B4-BE49-F238E27FC236}">
                <a16:creationId xmlns:a16="http://schemas.microsoft.com/office/drawing/2014/main" id="{59B88082-F057-4D87-8032-84E236BE9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6606992" y="332899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F1F09BFF-B220-46EF-8573-7104A9B91E8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612753" y="3313917"/>
            <a:ext cx="457200" cy="4572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F007B0FE-FC8B-41B1-BCFD-09A48DD0287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415305" y="2553972"/>
            <a:ext cx="365760" cy="36576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F5A9FC21-B36A-452D-AA57-4513CD6618D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2160353" y="3400464"/>
            <a:ext cx="274320" cy="274320"/>
          </a:xfrm>
          <a:prstGeom prst="rect">
            <a:avLst/>
          </a:prstGeom>
        </p:spPr>
      </p:pic>
      <p:sp>
        <p:nvSpPr>
          <p:cNvPr id="66" name="TextBox 6">
            <a:extLst>
              <a:ext uri="{FF2B5EF4-FFF2-40B4-BE49-F238E27FC236}">
                <a16:creationId xmlns:a16="http://schemas.microsoft.com/office/drawing/2014/main" id="{026CE055-F5C8-409A-9A02-872ACC127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148" y="341051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67" name="Graphic 66">
            <a:extLst>
              <a:ext uri="{FF2B5EF4-FFF2-40B4-BE49-F238E27FC236}">
                <a16:creationId xmlns:a16="http://schemas.microsoft.com/office/drawing/2014/main" id="{9E02EE1B-FBAF-4BB8-892F-DF7F727AC71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7613437" y="2871844"/>
            <a:ext cx="274320" cy="274320"/>
          </a:xfrm>
          <a:prstGeom prst="rect">
            <a:avLst/>
          </a:prstGeom>
        </p:spPr>
      </p:pic>
      <p:sp>
        <p:nvSpPr>
          <p:cNvPr id="68" name="TextBox 6">
            <a:extLst>
              <a:ext uri="{FF2B5EF4-FFF2-40B4-BE49-F238E27FC236}">
                <a16:creationId xmlns:a16="http://schemas.microsoft.com/office/drawing/2014/main" id="{9EB1F2E4-453E-46B3-AAA1-46239AE38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8795" y="288075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AA5D9B6F-583D-46B5-BE59-6288946E7D5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8895642" y="2845453"/>
            <a:ext cx="274320" cy="274320"/>
          </a:xfrm>
          <a:prstGeom prst="rect">
            <a:avLst/>
          </a:prstGeom>
        </p:spPr>
      </p:pic>
      <p:sp>
        <p:nvSpPr>
          <p:cNvPr id="70" name="TextBox 6">
            <a:extLst>
              <a:ext uri="{FF2B5EF4-FFF2-40B4-BE49-F238E27FC236}">
                <a16:creationId xmlns:a16="http://schemas.microsoft.com/office/drawing/2014/main" id="{9F2CA2FA-F225-4318-B234-6E986C3B4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29112" y="2839546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03692710-A68B-4CC2-B248-B7DD2740C64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7619753" y="3939563"/>
            <a:ext cx="274320" cy="274320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08CCE552-5E34-4845-9116-FA701570C63C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8895642" y="3936552"/>
            <a:ext cx="274320" cy="274320"/>
          </a:xfrm>
          <a:prstGeom prst="rect">
            <a:avLst/>
          </a:prstGeom>
        </p:spPr>
      </p:pic>
      <p:sp>
        <p:nvSpPr>
          <p:cNvPr id="73" name="TextBox 6">
            <a:extLst>
              <a:ext uri="{FF2B5EF4-FFF2-40B4-BE49-F238E27FC236}">
                <a16:creationId xmlns:a16="http://schemas.microsoft.com/office/drawing/2014/main" id="{9A4B60A3-DFB8-4090-BA24-BCAE9E434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9522" y="395909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74" name="TextBox 6">
            <a:extLst>
              <a:ext uri="{FF2B5EF4-FFF2-40B4-BE49-F238E27FC236}">
                <a16:creationId xmlns:a16="http://schemas.microsoft.com/office/drawing/2014/main" id="{11D90FEA-7EC8-4229-B275-68BAE8370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8254" y="392595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</p:spTree>
    <p:extLst>
      <p:ext uri="{BB962C8B-B14F-4D97-AF65-F5344CB8AC3E}">
        <p14:creationId xmlns:p14="http://schemas.microsoft.com/office/powerpoint/2010/main" val="353745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Custom Domain Name for a VPC Lattice Service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E58050-C921-4513-96EE-1F1F822DD925}"/>
              </a:ext>
            </a:extLst>
          </p:cNvPr>
          <p:cNvSpPr/>
          <p:nvPr/>
        </p:nvSpPr>
        <p:spPr>
          <a:xfrm>
            <a:off x="2375557" y="3607217"/>
            <a:ext cx="1450010" cy="1156467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52FDD9-32F7-4682-AE62-AA5B339B1791}"/>
              </a:ext>
            </a:extLst>
          </p:cNvPr>
          <p:cNvSpPr/>
          <p:nvPr/>
        </p:nvSpPr>
        <p:spPr>
          <a:xfrm>
            <a:off x="9111284" y="3891771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483C89-4E6F-490A-8454-27FA9C48382C}"/>
              </a:ext>
            </a:extLst>
          </p:cNvPr>
          <p:cNvSpPr/>
          <p:nvPr/>
        </p:nvSpPr>
        <p:spPr>
          <a:xfrm>
            <a:off x="7838769" y="3883742"/>
            <a:ext cx="1098886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4CFC6D-4E31-453C-8B12-1984E7F45C7A}"/>
              </a:ext>
            </a:extLst>
          </p:cNvPr>
          <p:cNvSpPr/>
          <p:nvPr/>
        </p:nvSpPr>
        <p:spPr>
          <a:xfrm>
            <a:off x="1999295" y="1093952"/>
            <a:ext cx="8705780" cy="4694790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B7DF7C-D3C3-4FD7-B190-88AA5323025C}"/>
              </a:ext>
            </a:extLst>
          </p:cNvPr>
          <p:cNvSpPr/>
          <p:nvPr/>
        </p:nvSpPr>
        <p:spPr>
          <a:xfrm>
            <a:off x="2125452" y="1532474"/>
            <a:ext cx="8468679" cy="4180068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Account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AD34DB-7EBC-49F3-9576-564162E25696}"/>
              </a:ext>
            </a:extLst>
          </p:cNvPr>
          <p:cNvSpPr/>
          <p:nvPr/>
        </p:nvSpPr>
        <p:spPr>
          <a:xfrm>
            <a:off x="2241002" y="2698765"/>
            <a:ext cx="1854628" cy="220957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1471EAD2-18E8-4D79-9F15-AEC9D79EB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9095" y="3044954"/>
            <a:ext cx="7125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4E73A6-78A6-45AB-BE21-526E84D2C73F}"/>
              </a:ext>
            </a:extLst>
          </p:cNvPr>
          <p:cNvSpPr/>
          <p:nvPr/>
        </p:nvSpPr>
        <p:spPr>
          <a:xfrm>
            <a:off x="2301917" y="3281855"/>
            <a:ext cx="1601588" cy="153292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" name="TextBox 6">
            <a:extLst>
              <a:ext uri="{FF2B5EF4-FFF2-40B4-BE49-F238E27FC236}">
                <a16:creationId xmlns:a16="http://schemas.microsoft.com/office/drawing/2014/main" id="{5A1FF63E-D014-4DE3-BE4E-EDD3491B5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3908" y="4307413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DC3E4-B9C5-44DA-9E82-02490D20EA26}"/>
              </a:ext>
            </a:extLst>
          </p:cNvPr>
          <p:cNvSpPr/>
          <p:nvPr/>
        </p:nvSpPr>
        <p:spPr>
          <a:xfrm>
            <a:off x="7716043" y="2894876"/>
            <a:ext cx="2637327" cy="251286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36B00E-7451-4305-9F9B-C29C8390851D}"/>
              </a:ext>
            </a:extLst>
          </p:cNvPr>
          <p:cNvSpPr/>
          <p:nvPr/>
        </p:nvSpPr>
        <p:spPr>
          <a:xfrm>
            <a:off x="7809052" y="3341916"/>
            <a:ext cx="1176075" cy="1913426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4195E0-B0E3-46E5-A607-A19D6AD4C45D}"/>
              </a:ext>
            </a:extLst>
          </p:cNvPr>
          <p:cNvSpPr/>
          <p:nvPr/>
        </p:nvSpPr>
        <p:spPr>
          <a:xfrm>
            <a:off x="9084533" y="3341914"/>
            <a:ext cx="1208692" cy="19134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CCE5FAE7-E513-49ED-9360-92680057D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6043" y="4868141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EDC0DB92-8C43-4B84-952E-568765004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9887" y="4864362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cxnSp>
        <p:nvCxnSpPr>
          <p:cNvPr id="20" name="Straight Connector 61">
            <a:extLst>
              <a:ext uri="{FF2B5EF4-FFF2-40B4-BE49-F238E27FC236}">
                <a16:creationId xmlns:a16="http://schemas.microsoft.com/office/drawing/2014/main" id="{AD22C599-A0E0-44D1-AB5F-FD22B538370B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095630" y="3803551"/>
            <a:ext cx="1169612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TextBox 26">
            <a:extLst>
              <a:ext uri="{FF2B5EF4-FFF2-40B4-BE49-F238E27FC236}">
                <a16:creationId xmlns:a16="http://schemas.microsoft.com/office/drawing/2014/main" id="{85420A0A-0BD1-43B9-B1FB-18CD1A3A2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9665" y="3428156"/>
            <a:ext cx="8337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cxnSp>
        <p:nvCxnSpPr>
          <p:cNvPr id="22" name="Straight Connector 61">
            <a:extLst>
              <a:ext uri="{FF2B5EF4-FFF2-40B4-BE49-F238E27FC236}">
                <a16:creationId xmlns:a16="http://schemas.microsoft.com/office/drawing/2014/main" id="{7E7A653A-4304-4A83-BD83-24AE53BF8CD0}"/>
              </a:ext>
            </a:extLst>
          </p:cNvPr>
          <p:cNvCxnSpPr>
            <a:cxnSpLocks/>
          </p:cNvCxnSpPr>
          <p:nvPr/>
        </p:nvCxnSpPr>
        <p:spPr>
          <a:xfrm flipV="1">
            <a:off x="5963037" y="3814453"/>
            <a:ext cx="719172" cy="1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6">
            <a:extLst>
              <a:ext uri="{FF2B5EF4-FFF2-40B4-BE49-F238E27FC236}">
                <a16:creationId xmlns:a16="http://schemas.microsoft.com/office/drawing/2014/main" id="{B91A3751-83BF-4BD2-821B-CA283FFB0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1574" y="3473314"/>
            <a:ext cx="842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24" name="TextBox 21">
            <a:extLst>
              <a:ext uri="{FF2B5EF4-FFF2-40B4-BE49-F238E27FC236}">
                <a16:creationId xmlns:a16="http://schemas.microsoft.com/office/drawing/2014/main" id="{A0FFA1BC-136D-4D2A-9446-71061C9D01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6780" y="3382413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8F89367-945D-46E7-8D49-4398C3D887BD}"/>
              </a:ext>
            </a:extLst>
          </p:cNvPr>
          <p:cNvSpPr/>
          <p:nvPr/>
        </p:nvSpPr>
        <p:spPr>
          <a:xfrm>
            <a:off x="2808028" y="3341916"/>
            <a:ext cx="500181" cy="15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6" name="TextBox 6">
            <a:extLst>
              <a:ext uri="{FF2B5EF4-FFF2-40B4-BE49-F238E27FC236}">
                <a16:creationId xmlns:a16="http://schemas.microsoft.com/office/drawing/2014/main" id="{E6E6ED15-3253-405E-B895-2EB55501F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6794" y="3291175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A364580-94B7-4FCC-B025-F7425123F8A8}"/>
              </a:ext>
            </a:extLst>
          </p:cNvPr>
          <p:cNvSpPr/>
          <p:nvPr/>
        </p:nvSpPr>
        <p:spPr>
          <a:xfrm>
            <a:off x="7995848" y="4255082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" name="TextBox 26">
            <a:extLst>
              <a:ext uri="{FF2B5EF4-FFF2-40B4-BE49-F238E27FC236}">
                <a16:creationId xmlns:a16="http://schemas.microsoft.com/office/drawing/2014/main" id="{A3868B96-9889-4E85-871C-2CC20E0EE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7417" y="4127881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7151E4B-8838-43F3-ABE9-8CED9D6FA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3530" y="4089004"/>
            <a:ext cx="116894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service1.example.com</a:t>
            </a:r>
            <a:endParaRPr lang="en-US" altLang="en-US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CD74DC2A-9683-473F-83A9-4F7B1F492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0260" y="3192712"/>
            <a:ext cx="11022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32209CC7-1F24-4E38-9194-9DBC1D898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0879" y="3589182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32" name="Straight Connector 61">
            <a:extLst>
              <a:ext uri="{FF2B5EF4-FFF2-40B4-BE49-F238E27FC236}">
                <a16:creationId xmlns:a16="http://schemas.microsoft.com/office/drawing/2014/main" id="{88EB2BC1-E90F-4E96-821F-28E0549D63D3}"/>
              </a:ext>
            </a:extLst>
          </p:cNvPr>
          <p:cNvCxnSpPr>
            <a:cxnSpLocks/>
            <a:stCxn id="64" idx="0"/>
          </p:cNvCxnSpPr>
          <p:nvPr/>
        </p:nvCxnSpPr>
        <p:spPr>
          <a:xfrm rot="16200000" flipV="1">
            <a:off x="7903348" y="3120677"/>
            <a:ext cx="456548" cy="181017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A63692E-E3D8-41AB-862B-2FE6F8D0BCC4}"/>
              </a:ext>
            </a:extLst>
          </p:cNvPr>
          <p:cNvSpPr/>
          <p:nvPr/>
        </p:nvSpPr>
        <p:spPr>
          <a:xfrm>
            <a:off x="3949233" y="3644916"/>
            <a:ext cx="296932" cy="307210"/>
          </a:xfrm>
          <a:prstGeom prst="rect">
            <a:avLst/>
          </a:prstGeom>
          <a:noFill/>
          <a:ln w="12700">
            <a:solidFill>
              <a:srgbClr val="DF33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DF3312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4" name="TextBox 26">
            <a:extLst>
              <a:ext uri="{FF2B5EF4-FFF2-40B4-BE49-F238E27FC236}">
                <a16:creationId xmlns:a16="http://schemas.microsoft.com/office/drawing/2014/main" id="{60F28FAC-024F-4607-A760-0C91C04F02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9774" y="3333819"/>
            <a:ext cx="598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FF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group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F4006C49-5900-4BE7-A6F1-DFF3001FD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3770" y="2141419"/>
            <a:ext cx="1270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hosted zone</a:t>
            </a:r>
          </a:p>
        </p:txBody>
      </p:sp>
      <p:graphicFrame>
        <p:nvGraphicFramePr>
          <p:cNvPr id="36" name="Table 20">
            <a:extLst>
              <a:ext uri="{FF2B5EF4-FFF2-40B4-BE49-F238E27FC236}">
                <a16:creationId xmlns:a16="http://schemas.microsoft.com/office/drawing/2014/main" id="{8AE75F1A-7346-4F07-98CC-7BF4D46CCF42}"/>
              </a:ext>
            </a:extLst>
          </p:cNvPr>
          <p:cNvGraphicFramePr>
            <a:graphicFrameLocks noGrp="1"/>
          </p:cNvGraphicFramePr>
          <p:nvPr/>
        </p:nvGraphicFramePr>
        <p:xfrm>
          <a:off x="5642293" y="1623675"/>
          <a:ext cx="4492692" cy="594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063691">
                  <a:extLst>
                    <a:ext uri="{9D8B030D-6E8A-4147-A177-3AD203B41FA5}">
                      <a16:colId xmlns:a16="http://schemas.microsoft.com/office/drawing/2014/main" val="281045187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20449803"/>
                    </a:ext>
                  </a:extLst>
                </a:gridCol>
                <a:gridCol w="2819401">
                  <a:extLst>
                    <a:ext uri="{9D8B030D-6E8A-4147-A177-3AD203B41FA5}">
                      <a16:colId xmlns:a16="http://schemas.microsoft.com/office/drawing/2014/main" val="1811063047"/>
                    </a:ext>
                  </a:extLst>
                </a:gridCol>
              </a:tblGrid>
              <a:tr h="134048">
                <a:tc gridSpan="3"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Records</a:t>
                      </a:r>
                      <a:endParaRPr lang="en-ES" sz="700" dirty="0">
                        <a:solidFill>
                          <a:schemeClr val="bg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ES" sz="1000" dirty="0">
                          <a:solidFill>
                            <a:schemeClr val="tx1"/>
                          </a:solidFill>
                        </a:rPr>
                        <a:t>Owner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ES" sz="1000" dirty="0">
                        <a:solidFill>
                          <a:schemeClr val="bg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507812"/>
                  </a:ext>
                </a:extLst>
              </a:tr>
              <a:tr h="159937"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Record name</a:t>
                      </a:r>
                      <a:endParaRPr lang="en-ES" sz="700" b="1" dirty="0">
                        <a:solidFill>
                          <a:schemeClr val="tx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Type</a:t>
                      </a:r>
                      <a:endParaRPr lang="en-ES" sz="700" b="1" dirty="0">
                        <a:solidFill>
                          <a:schemeClr val="tx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ES" sz="700" dirty="0"/>
                        <a:t>Value</a:t>
                      </a:r>
                      <a:endParaRPr lang="en-ES" sz="700" b="1" dirty="0">
                        <a:solidFill>
                          <a:schemeClr val="tx1"/>
                        </a:solidFill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830840"/>
                  </a:ext>
                </a:extLst>
              </a:tr>
              <a:tr h="190417">
                <a:tc>
                  <a:txBody>
                    <a:bodyPr/>
                    <a:lstStyle/>
                    <a:p>
                      <a:pPr algn="ctr"/>
                      <a:r>
                        <a:rPr lang="en-GB" sz="700" dirty="0"/>
                        <a:t>s</a:t>
                      </a:r>
                      <a:r>
                        <a:rPr lang="en-ES" sz="700" dirty="0"/>
                        <a:t>ervice1.example.com</a:t>
                      </a:r>
                      <a:endParaRPr lang="en-ES" sz="7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dirty="0"/>
                        <a:t>ALIAS</a:t>
                      </a:r>
                      <a:endParaRPr lang="en-ES" sz="7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/>
                        <a:t>s</a:t>
                      </a:r>
                      <a:r>
                        <a:rPr lang="en-ES" sz="700" dirty="0"/>
                        <a:t>ervice1-{service_id}.{partition_id}.vpc-lattice-svcs.region.on.aws</a:t>
                      </a:r>
                      <a:endParaRPr lang="en-ES" sz="700" dirty="0">
                        <a:latin typeface="Amazon Ember" panose="020B0603020204020204" pitchFamily="34" charset="0"/>
                        <a:ea typeface="Amazon Ember" panose="020B0603020204020204" pitchFamily="34" charset="0"/>
                        <a:cs typeface="Amazon Ember" panose="020B06030202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06411"/>
                  </a:ext>
                </a:extLst>
              </a:tr>
            </a:tbl>
          </a:graphicData>
        </a:graphic>
      </p:graphicFrame>
      <p:cxnSp>
        <p:nvCxnSpPr>
          <p:cNvPr id="37" name="Straight Connector 61">
            <a:extLst>
              <a:ext uri="{FF2B5EF4-FFF2-40B4-BE49-F238E27FC236}">
                <a16:creationId xmlns:a16="http://schemas.microsoft.com/office/drawing/2014/main" id="{7A493CFE-EE60-4661-B90B-B09491D73393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36756" y="1919882"/>
            <a:ext cx="623415" cy="84925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61">
            <a:extLst>
              <a:ext uri="{FF2B5EF4-FFF2-40B4-BE49-F238E27FC236}">
                <a16:creationId xmlns:a16="http://schemas.microsoft.com/office/drawing/2014/main" id="{A9EBACE8-1E3F-4441-92BF-BE41458E4391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4917370" y="1919882"/>
            <a:ext cx="724923" cy="97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12">
            <a:extLst>
              <a:ext uri="{FF2B5EF4-FFF2-40B4-BE49-F238E27FC236}">
                <a16:creationId xmlns:a16="http://schemas.microsoft.com/office/drawing/2014/main" id="{479F77F5-054D-4C19-8BFB-85CF7E17F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048" y="5316638"/>
            <a:ext cx="1217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Certificate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Manager (ACM)</a:t>
            </a:r>
          </a:p>
        </p:txBody>
      </p:sp>
      <p:cxnSp>
        <p:nvCxnSpPr>
          <p:cNvPr id="40" name="Straight Connector 61">
            <a:extLst>
              <a:ext uri="{FF2B5EF4-FFF2-40B4-BE49-F238E27FC236}">
                <a16:creationId xmlns:a16="http://schemas.microsoft.com/office/drawing/2014/main" id="{2CD301C6-6C78-4412-9FE9-08D6AFB43E1C}"/>
              </a:ext>
            </a:extLst>
          </p:cNvPr>
          <p:cNvCxnSpPr>
            <a:cxnSpLocks/>
            <a:stCxn id="29" idx="2"/>
            <a:endCxn id="61" idx="3"/>
          </p:cNvCxnSpPr>
          <p:nvPr/>
        </p:nvCxnSpPr>
        <p:spPr>
          <a:xfrm rot="5400000">
            <a:off x="6341046" y="4529978"/>
            <a:ext cx="278492" cy="935427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26">
            <a:extLst>
              <a:ext uri="{FF2B5EF4-FFF2-40B4-BE49-F238E27FC236}">
                <a16:creationId xmlns:a16="http://schemas.microsoft.com/office/drawing/2014/main" id="{9A86046A-F42C-412A-85DF-1DD50F05D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1745" y="5108858"/>
            <a:ext cx="8425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certificate </a:t>
            </a:r>
          </a:p>
        </p:txBody>
      </p:sp>
      <p:sp>
        <p:nvSpPr>
          <p:cNvPr id="42" name="NumBox 1">
            <a:extLst>
              <a:ext uri="{FF2B5EF4-FFF2-40B4-BE49-F238E27FC236}">
                <a16:creationId xmlns:a16="http://schemas.microsoft.com/office/drawing/2014/main" id="{60EA4C26-D277-412A-8A68-C748EB169AF5}"/>
              </a:ext>
            </a:extLst>
          </p:cNvPr>
          <p:cNvSpPr/>
          <p:nvPr/>
        </p:nvSpPr>
        <p:spPr>
          <a:xfrm>
            <a:off x="4925841" y="161801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43" name="NumBox 1">
            <a:extLst>
              <a:ext uri="{FF2B5EF4-FFF2-40B4-BE49-F238E27FC236}">
                <a16:creationId xmlns:a16="http://schemas.microsoft.com/office/drawing/2014/main" id="{A5B5B196-F625-4499-A19C-3B7290735C9D}"/>
              </a:ext>
            </a:extLst>
          </p:cNvPr>
          <p:cNvSpPr/>
          <p:nvPr/>
        </p:nvSpPr>
        <p:spPr>
          <a:xfrm>
            <a:off x="5200161" y="492136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4" name="NumBox 1">
            <a:extLst>
              <a:ext uri="{FF2B5EF4-FFF2-40B4-BE49-F238E27FC236}">
                <a16:creationId xmlns:a16="http://schemas.microsoft.com/office/drawing/2014/main" id="{68D1561A-B720-42C2-8988-51B34AED38C0}"/>
              </a:ext>
            </a:extLst>
          </p:cNvPr>
          <p:cNvSpPr/>
          <p:nvPr/>
        </p:nvSpPr>
        <p:spPr>
          <a:xfrm>
            <a:off x="3137016" y="297153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45" name="Straight Arrow Connector 139">
            <a:extLst>
              <a:ext uri="{FF2B5EF4-FFF2-40B4-BE49-F238E27FC236}">
                <a16:creationId xmlns:a16="http://schemas.microsoft.com/office/drawing/2014/main" id="{B8860AF0-63D8-4617-8210-6CF352A1DAF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25832" y="3110140"/>
            <a:ext cx="928229" cy="569918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139">
            <a:extLst>
              <a:ext uri="{FF2B5EF4-FFF2-40B4-BE49-F238E27FC236}">
                <a16:creationId xmlns:a16="http://schemas.microsoft.com/office/drawing/2014/main" id="{0A0FA2B9-3C92-48E3-ACCF-7935F847E1CE}"/>
              </a:ext>
            </a:extLst>
          </p:cNvPr>
          <p:cNvCxnSpPr>
            <a:cxnSpLocks/>
          </p:cNvCxnSpPr>
          <p:nvPr/>
        </p:nvCxnSpPr>
        <p:spPr>
          <a:xfrm flipV="1">
            <a:off x="3378969" y="3948578"/>
            <a:ext cx="1886273" cy="184617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7" name="Straight Arrow Connector 139">
            <a:extLst>
              <a:ext uri="{FF2B5EF4-FFF2-40B4-BE49-F238E27FC236}">
                <a16:creationId xmlns:a16="http://schemas.microsoft.com/office/drawing/2014/main" id="{18A3C57D-18E4-49FD-8FD8-E0E24D18A2F5}"/>
              </a:ext>
            </a:extLst>
          </p:cNvPr>
          <p:cNvCxnSpPr>
            <a:cxnSpLocks/>
          </p:cNvCxnSpPr>
          <p:nvPr/>
        </p:nvCxnSpPr>
        <p:spPr>
          <a:xfrm>
            <a:off x="5952849" y="3971055"/>
            <a:ext cx="697791" cy="0"/>
          </a:xfrm>
          <a:prstGeom prst="straightConnector1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8" name="NumBox 1">
            <a:extLst>
              <a:ext uri="{FF2B5EF4-FFF2-40B4-BE49-F238E27FC236}">
                <a16:creationId xmlns:a16="http://schemas.microsoft.com/office/drawing/2014/main" id="{1618EC42-AC23-4F6E-8E7D-D0AD063765D1}"/>
              </a:ext>
            </a:extLst>
          </p:cNvPr>
          <p:cNvSpPr/>
          <p:nvPr/>
        </p:nvSpPr>
        <p:spPr>
          <a:xfrm>
            <a:off x="4372694" y="399586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49" name="NumBox 1">
            <a:extLst>
              <a:ext uri="{FF2B5EF4-FFF2-40B4-BE49-F238E27FC236}">
                <a16:creationId xmlns:a16="http://schemas.microsoft.com/office/drawing/2014/main" id="{4D85DE6D-BBE3-4FA1-8C9A-A6BD1EE3149D}"/>
              </a:ext>
            </a:extLst>
          </p:cNvPr>
          <p:cNvSpPr/>
          <p:nvPr/>
        </p:nvSpPr>
        <p:spPr>
          <a:xfrm>
            <a:off x="6102402" y="400186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50" name="Straight Arrow Connector 139">
            <a:extLst>
              <a:ext uri="{FF2B5EF4-FFF2-40B4-BE49-F238E27FC236}">
                <a16:creationId xmlns:a16="http://schemas.microsoft.com/office/drawing/2014/main" id="{86B4E060-C857-4BB2-BFED-9F1286242BCF}"/>
              </a:ext>
            </a:extLst>
          </p:cNvPr>
          <p:cNvCxnSpPr>
            <a:cxnSpLocks/>
          </p:cNvCxnSpPr>
          <p:nvPr/>
        </p:nvCxnSpPr>
        <p:spPr>
          <a:xfrm>
            <a:off x="7238146" y="3951961"/>
            <a:ext cx="1097280" cy="618686"/>
          </a:xfrm>
          <a:prstGeom prst="bentConnector2">
            <a:avLst/>
          </a:prstGeom>
          <a:ln>
            <a:solidFill>
              <a:schemeClr val="tx2"/>
            </a:solidFill>
            <a:tailEnd type="arrow" w="med" len="sm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NumBox 1">
            <a:extLst>
              <a:ext uri="{FF2B5EF4-FFF2-40B4-BE49-F238E27FC236}">
                <a16:creationId xmlns:a16="http://schemas.microsoft.com/office/drawing/2014/main" id="{BEFDA91A-C99B-48E2-AC2B-8FDA9E6D90DF}"/>
              </a:ext>
            </a:extLst>
          </p:cNvPr>
          <p:cNvSpPr/>
          <p:nvPr/>
        </p:nvSpPr>
        <p:spPr>
          <a:xfrm>
            <a:off x="7425075" y="400186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F8B4E8F3-4DC3-4AF1-82C7-2D4D6F96F0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121858" y="1537092"/>
            <a:ext cx="381000" cy="38100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5A5F1DB8-EDC4-488A-BE6F-8B14C879F9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999295" y="1098570"/>
            <a:ext cx="381000" cy="381000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48053899-9B9C-4C4D-8067-F92B32449F0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245483" y="2696504"/>
            <a:ext cx="381000" cy="38100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EC373747-97BF-4278-99DD-D97CAAD8A6F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720525" y="2894498"/>
            <a:ext cx="381000" cy="381000"/>
          </a:xfrm>
          <a:prstGeom prst="rect">
            <a:avLst/>
          </a:prstGeom>
        </p:spPr>
      </p:pic>
      <p:pic>
        <p:nvPicPr>
          <p:cNvPr id="58" name="Graphic 5">
            <a:extLst>
              <a:ext uri="{FF2B5EF4-FFF2-40B4-BE49-F238E27FC236}">
                <a16:creationId xmlns:a16="http://schemas.microsoft.com/office/drawing/2014/main" id="{DFF3FA5C-B354-4405-A7E9-C3FA4B3DB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905820" y="386751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B874C656-3049-4D3A-A0EB-D4E51A92132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71101" y="2853692"/>
            <a:ext cx="365760" cy="36576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85844983-D4B0-43B1-AE43-C856F3FF52C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773248" y="3028506"/>
            <a:ext cx="365760" cy="365760"/>
          </a:xfrm>
          <a:prstGeom prst="rect">
            <a:avLst/>
          </a:prstGeom>
        </p:spPr>
      </p:pic>
      <p:pic>
        <p:nvPicPr>
          <p:cNvPr id="61" name="Graphic 20">
            <a:extLst>
              <a:ext uri="{FF2B5EF4-FFF2-40B4-BE49-F238E27FC236}">
                <a16:creationId xmlns:a16="http://schemas.microsoft.com/office/drawing/2014/main" id="{F92FBD58-B60B-4025-B86F-20F95E1F2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5555378" y="490833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1236F77A-C0F8-4FF9-9638-2EA5B982C3C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201182" y="4558232"/>
            <a:ext cx="365760" cy="36576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31EB853D-7857-4BBA-A3D9-2F9A207411D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591904" y="4567204"/>
            <a:ext cx="365760" cy="36576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C0D68285-F8B0-4F84-99AB-66C5E1DAF67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8899548" y="4254037"/>
            <a:ext cx="274320" cy="274320"/>
          </a:xfrm>
          <a:prstGeom prst="rect">
            <a:avLst/>
          </a:prstGeom>
        </p:spPr>
      </p:pic>
      <p:sp>
        <p:nvSpPr>
          <p:cNvPr id="65" name="TextBox 21">
            <a:extLst>
              <a:ext uri="{FF2B5EF4-FFF2-40B4-BE49-F238E27FC236}">
                <a16:creationId xmlns:a16="http://schemas.microsoft.com/office/drawing/2014/main" id="{BF8EA22D-8FE4-490A-B50C-5165E3371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6122" y="4558838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pic>
        <p:nvPicPr>
          <p:cNvPr id="66" name="Graphic 6">
            <a:extLst>
              <a:ext uri="{FF2B5EF4-FFF2-40B4-BE49-F238E27FC236}">
                <a16:creationId xmlns:a16="http://schemas.microsoft.com/office/drawing/2014/main" id="{54584128-809F-4D79-98AB-3E63963A17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307716" y="3549638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6">
            <a:extLst>
              <a:ext uri="{FF2B5EF4-FFF2-40B4-BE49-F238E27FC236}">
                <a16:creationId xmlns:a16="http://schemas.microsoft.com/office/drawing/2014/main" id="{82D86270-CF72-4B74-B8B1-D35B87E45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669799" y="360266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6038A3ED-287B-4C19-9958-7184565CF2E5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671014" y="2755806"/>
            <a:ext cx="365760" cy="36576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563F1FD8-5593-4870-8DF2-87F60A3126B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4472985" y="1711339"/>
            <a:ext cx="457200" cy="45720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59815988-094A-459F-A5DC-649DA54F698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2379151" y="3611927"/>
            <a:ext cx="274320" cy="274320"/>
          </a:xfrm>
          <a:prstGeom prst="rect">
            <a:avLst/>
          </a:prstGeom>
        </p:spPr>
      </p:pic>
      <p:sp>
        <p:nvSpPr>
          <p:cNvPr id="71" name="TextBox 6">
            <a:extLst>
              <a:ext uri="{FF2B5EF4-FFF2-40B4-BE49-F238E27FC236}">
                <a16:creationId xmlns:a16="http://schemas.microsoft.com/office/drawing/2014/main" id="{D7BCC3A5-D04A-4088-AEAB-498F9C073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170" y="3624727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E5F2E9F2-68AD-41D9-86A5-E662AD33EDD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843198" y="3890457"/>
            <a:ext cx="274320" cy="27432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0E814EC4-A2BA-4101-AB79-83C5E0AF6DA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9119300" y="3890269"/>
            <a:ext cx="274320" cy="274320"/>
          </a:xfrm>
          <a:prstGeom prst="rect">
            <a:avLst/>
          </a:prstGeom>
        </p:spPr>
      </p:pic>
      <p:sp>
        <p:nvSpPr>
          <p:cNvPr id="74" name="TextBox 6">
            <a:extLst>
              <a:ext uri="{FF2B5EF4-FFF2-40B4-BE49-F238E27FC236}">
                <a16:creationId xmlns:a16="http://schemas.microsoft.com/office/drawing/2014/main" id="{0EC2E137-6CBC-431C-9E32-CA7E8D64D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9451" y="3925823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75" name="TextBox 6">
            <a:extLst>
              <a:ext uri="{FF2B5EF4-FFF2-40B4-BE49-F238E27FC236}">
                <a16:creationId xmlns:a16="http://schemas.microsoft.com/office/drawing/2014/main" id="{50452CB0-E72F-4250-9EF8-264D3FEB2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6088" y="3898563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</p:spTree>
    <p:extLst>
      <p:ext uri="{BB962C8B-B14F-4D97-AF65-F5344CB8AC3E}">
        <p14:creationId xmlns:p14="http://schemas.microsoft.com/office/powerpoint/2010/main" val="4108699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9800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Multi-Account Centralized Single Service Network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D050EE-FE71-424D-A92E-71EF42F0B957}"/>
              </a:ext>
            </a:extLst>
          </p:cNvPr>
          <p:cNvSpPr/>
          <p:nvPr/>
        </p:nvSpPr>
        <p:spPr>
          <a:xfrm>
            <a:off x="2435742" y="3467096"/>
            <a:ext cx="1468061" cy="1288031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7D08C8-3183-4976-BEA0-F1F42FDB8D83}"/>
              </a:ext>
            </a:extLst>
          </p:cNvPr>
          <p:cNvSpPr/>
          <p:nvPr/>
        </p:nvSpPr>
        <p:spPr>
          <a:xfrm>
            <a:off x="9176245" y="3866537"/>
            <a:ext cx="1247433" cy="18883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4FD656E-D242-4042-8FED-04C004222A03}"/>
              </a:ext>
            </a:extLst>
          </p:cNvPr>
          <p:cNvSpPr/>
          <p:nvPr/>
        </p:nvSpPr>
        <p:spPr>
          <a:xfrm>
            <a:off x="7932063" y="3874249"/>
            <a:ext cx="1151560" cy="1880616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5008BDB-FEEE-49D3-BB2B-AAC728E140BD}"/>
              </a:ext>
            </a:extLst>
          </p:cNvPr>
          <p:cNvSpPr/>
          <p:nvPr/>
        </p:nvSpPr>
        <p:spPr>
          <a:xfrm>
            <a:off x="2014045" y="1161440"/>
            <a:ext cx="8646191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3771C5-F5DB-4FBA-9508-FBE21EBE9B47}"/>
              </a:ext>
            </a:extLst>
          </p:cNvPr>
          <p:cNvSpPr/>
          <p:nvPr/>
        </p:nvSpPr>
        <p:spPr>
          <a:xfrm>
            <a:off x="2214720" y="2089696"/>
            <a:ext cx="1947170" cy="2876662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8DDFF7-6DF4-41AE-A7E9-C5BA0792DFF5}"/>
              </a:ext>
            </a:extLst>
          </p:cNvPr>
          <p:cNvSpPr/>
          <p:nvPr/>
        </p:nvSpPr>
        <p:spPr>
          <a:xfrm>
            <a:off x="4801187" y="2388679"/>
            <a:ext cx="1555146" cy="2413828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7C6337-0271-45EE-AABA-27F593B5BE76}"/>
              </a:ext>
            </a:extLst>
          </p:cNvPr>
          <p:cNvSpPr/>
          <p:nvPr/>
        </p:nvSpPr>
        <p:spPr>
          <a:xfrm>
            <a:off x="2304816" y="2565569"/>
            <a:ext cx="1738703" cy="2291568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9D92851E-0C25-4FFB-BF90-66D5B5135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1934" y="2925647"/>
            <a:ext cx="71259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C01CA0-6ABC-4203-B538-EA6148E5367A}"/>
              </a:ext>
            </a:extLst>
          </p:cNvPr>
          <p:cNvSpPr/>
          <p:nvPr/>
        </p:nvSpPr>
        <p:spPr>
          <a:xfrm>
            <a:off x="2365731" y="3148658"/>
            <a:ext cx="1601588" cy="1632279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294A8C74-0130-4BBC-85D7-68AA7F4A7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7779" y="4194181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393AF129-D4FE-499A-A11A-11E020A08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5054" y="2512953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C8C63DC-34B3-4A9F-BAD6-7C0F721DA40F}"/>
              </a:ext>
            </a:extLst>
          </p:cNvPr>
          <p:cNvSpPr/>
          <p:nvPr/>
        </p:nvSpPr>
        <p:spPr>
          <a:xfrm>
            <a:off x="7882305" y="3459749"/>
            <a:ext cx="2568035" cy="234718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r>
              <a:rPr lang="en-US" sz="1200" dirty="0">
                <a:ln w="0"/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cxnSp>
        <p:nvCxnSpPr>
          <p:cNvPr id="18" name="Straight Connector 61">
            <a:extLst>
              <a:ext uri="{FF2B5EF4-FFF2-40B4-BE49-F238E27FC236}">
                <a16:creationId xmlns:a16="http://schemas.microsoft.com/office/drawing/2014/main" id="{6000FC15-606A-41DB-AC19-1A89A321674F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043519" y="3711353"/>
            <a:ext cx="1213833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26">
            <a:extLst>
              <a:ext uri="{FF2B5EF4-FFF2-40B4-BE49-F238E27FC236}">
                <a16:creationId xmlns:a16="http://schemas.microsoft.com/office/drawing/2014/main" id="{C11B184C-7C17-4286-993E-A830A1308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900" y="3353298"/>
            <a:ext cx="8337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20" name="TextBox 26">
            <a:extLst>
              <a:ext uri="{FF2B5EF4-FFF2-40B4-BE49-F238E27FC236}">
                <a16:creationId xmlns:a16="http://schemas.microsoft.com/office/drawing/2014/main" id="{37ABB20E-DC2D-403B-BC54-FEB16B7B8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8745" y="1913469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21" name="Straight Arrow Connector 139">
            <a:extLst>
              <a:ext uri="{FF2B5EF4-FFF2-40B4-BE49-F238E27FC236}">
                <a16:creationId xmlns:a16="http://schemas.microsoft.com/office/drawing/2014/main" id="{74A24301-08F8-4BAD-B90B-2BC8619020F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29482" y="3063681"/>
            <a:ext cx="937680" cy="405894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139">
            <a:extLst>
              <a:ext uri="{FF2B5EF4-FFF2-40B4-BE49-F238E27FC236}">
                <a16:creationId xmlns:a16="http://schemas.microsoft.com/office/drawing/2014/main" id="{0C2AB4E6-0E91-4C79-91F9-E0A4F28D689A}"/>
              </a:ext>
            </a:extLst>
          </p:cNvPr>
          <p:cNvCxnSpPr>
            <a:cxnSpLocks/>
          </p:cNvCxnSpPr>
          <p:nvPr/>
        </p:nvCxnSpPr>
        <p:spPr>
          <a:xfrm flipV="1">
            <a:off x="3442783" y="3928285"/>
            <a:ext cx="1709238" cy="2876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NumBox 1">
            <a:extLst>
              <a:ext uri="{FF2B5EF4-FFF2-40B4-BE49-F238E27FC236}">
                <a16:creationId xmlns:a16="http://schemas.microsoft.com/office/drawing/2014/main" id="{150D300F-2DC1-45FE-8249-4133D8585F09}"/>
              </a:ext>
            </a:extLst>
          </p:cNvPr>
          <p:cNvSpPr/>
          <p:nvPr/>
        </p:nvSpPr>
        <p:spPr>
          <a:xfrm>
            <a:off x="2858740" y="2846393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4" name="NumBox 1">
            <a:extLst>
              <a:ext uri="{FF2B5EF4-FFF2-40B4-BE49-F238E27FC236}">
                <a16:creationId xmlns:a16="http://schemas.microsoft.com/office/drawing/2014/main" id="{3060E77D-DA9E-4C93-A156-17BFE359DD1E}"/>
              </a:ext>
            </a:extLst>
          </p:cNvPr>
          <p:cNvSpPr/>
          <p:nvPr/>
        </p:nvSpPr>
        <p:spPr>
          <a:xfrm>
            <a:off x="4335542" y="377016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25" name="Straight Arrow Connector 139">
            <a:extLst>
              <a:ext uri="{FF2B5EF4-FFF2-40B4-BE49-F238E27FC236}">
                <a16:creationId xmlns:a16="http://schemas.microsoft.com/office/drawing/2014/main" id="{DE7313EB-9F6E-4850-8D3F-A68A346454C3}"/>
              </a:ext>
            </a:extLst>
          </p:cNvPr>
          <p:cNvCxnSpPr>
            <a:cxnSpLocks/>
          </p:cNvCxnSpPr>
          <p:nvPr/>
        </p:nvCxnSpPr>
        <p:spPr>
          <a:xfrm>
            <a:off x="3452313" y="4171337"/>
            <a:ext cx="1699708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NumBox 1">
            <a:extLst>
              <a:ext uri="{FF2B5EF4-FFF2-40B4-BE49-F238E27FC236}">
                <a16:creationId xmlns:a16="http://schemas.microsoft.com/office/drawing/2014/main" id="{0F8D979F-588D-4467-A667-2C97C1B692F7}"/>
              </a:ext>
            </a:extLst>
          </p:cNvPr>
          <p:cNvSpPr/>
          <p:nvPr/>
        </p:nvSpPr>
        <p:spPr>
          <a:xfrm>
            <a:off x="3287339" y="294405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7" name="NumBox 1">
            <a:extLst>
              <a:ext uri="{FF2B5EF4-FFF2-40B4-BE49-F238E27FC236}">
                <a16:creationId xmlns:a16="http://schemas.microsoft.com/office/drawing/2014/main" id="{90098CFF-8F3A-4417-8D68-EC855D95D133}"/>
              </a:ext>
            </a:extLst>
          </p:cNvPr>
          <p:cNvSpPr/>
          <p:nvPr/>
        </p:nvSpPr>
        <p:spPr>
          <a:xfrm>
            <a:off x="4070058" y="406251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29C0521-A363-44F3-AADF-7807D71DDE34}"/>
              </a:ext>
            </a:extLst>
          </p:cNvPr>
          <p:cNvSpPr/>
          <p:nvPr/>
        </p:nvSpPr>
        <p:spPr>
          <a:xfrm>
            <a:off x="7613493" y="1186288"/>
            <a:ext cx="2125283" cy="1918249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8FC797-93C6-4B79-AEE1-395CDE839E83}"/>
              </a:ext>
            </a:extLst>
          </p:cNvPr>
          <p:cNvSpPr/>
          <p:nvPr/>
        </p:nvSpPr>
        <p:spPr>
          <a:xfrm>
            <a:off x="7101848" y="3189783"/>
            <a:ext cx="3418672" cy="27341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3B23807C-3B72-4A7D-B8E3-C2DF6D718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3355" y="1812223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31" name="Multiply 10">
            <a:extLst>
              <a:ext uri="{FF2B5EF4-FFF2-40B4-BE49-F238E27FC236}">
                <a16:creationId xmlns:a16="http://schemas.microsoft.com/office/drawing/2014/main" id="{95F03E61-4DCF-4BDF-B0D3-C7168651C7EA}"/>
              </a:ext>
            </a:extLst>
          </p:cNvPr>
          <p:cNvSpPr/>
          <p:nvPr/>
        </p:nvSpPr>
        <p:spPr>
          <a:xfrm>
            <a:off x="4727351" y="3972635"/>
            <a:ext cx="430198" cy="39959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32" name="Straight Arrow Connector 139">
            <a:extLst>
              <a:ext uri="{FF2B5EF4-FFF2-40B4-BE49-F238E27FC236}">
                <a16:creationId xmlns:a16="http://schemas.microsoft.com/office/drawing/2014/main" id="{E30E795B-33CB-4C46-992B-79495A61E9D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38955" y="3204223"/>
            <a:ext cx="978364" cy="346264"/>
          </a:xfrm>
          <a:prstGeom prst="bentConnector2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139">
            <a:extLst>
              <a:ext uri="{FF2B5EF4-FFF2-40B4-BE49-F238E27FC236}">
                <a16:creationId xmlns:a16="http://schemas.microsoft.com/office/drawing/2014/main" id="{A1E6F2F1-E963-4B74-BC25-7CBA93642B90}"/>
              </a:ext>
            </a:extLst>
          </p:cNvPr>
          <p:cNvCxnSpPr>
            <a:cxnSpLocks/>
          </p:cNvCxnSpPr>
          <p:nvPr/>
        </p:nvCxnSpPr>
        <p:spPr>
          <a:xfrm>
            <a:off x="3079962" y="5377669"/>
            <a:ext cx="1460117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139">
            <a:extLst>
              <a:ext uri="{FF2B5EF4-FFF2-40B4-BE49-F238E27FC236}">
                <a16:creationId xmlns:a16="http://schemas.microsoft.com/office/drawing/2014/main" id="{27D56B67-5E6D-41BB-BEDC-1B36CC2BA026}"/>
              </a:ext>
            </a:extLst>
          </p:cNvPr>
          <p:cNvCxnSpPr>
            <a:cxnSpLocks/>
          </p:cNvCxnSpPr>
          <p:nvPr/>
        </p:nvCxnSpPr>
        <p:spPr>
          <a:xfrm>
            <a:off x="3079962" y="5806934"/>
            <a:ext cx="1450587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TextBox 6">
            <a:extLst>
              <a:ext uri="{FF2B5EF4-FFF2-40B4-BE49-F238E27FC236}">
                <a16:creationId xmlns:a16="http://schemas.microsoft.com/office/drawing/2014/main" id="{DC901AE6-79C3-4D33-B8FF-61C63F7E1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5944" y="5171799"/>
            <a:ext cx="12516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successful </a:t>
            </a: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6B029565-ECAF-4A1B-A053-16403B29F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6148" y="5617936"/>
            <a:ext cx="1123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nd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dropped</a:t>
            </a:r>
          </a:p>
        </p:txBody>
      </p:sp>
      <p:sp>
        <p:nvSpPr>
          <p:cNvPr id="37" name="TextBox 21">
            <a:extLst>
              <a:ext uri="{FF2B5EF4-FFF2-40B4-BE49-F238E27FC236}">
                <a16:creationId xmlns:a16="http://schemas.microsoft.com/office/drawing/2014/main" id="{B807D68E-90AD-49CF-9ADB-A3FD69345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572" y="3275083"/>
            <a:ext cx="1028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60B4F41-4EB8-4444-B7A4-6049B7A647A8}"/>
              </a:ext>
            </a:extLst>
          </p:cNvPr>
          <p:cNvSpPr/>
          <p:nvPr/>
        </p:nvSpPr>
        <p:spPr>
          <a:xfrm>
            <a:off x="2871842" y="3208720"/>
            <a:ext cx="500181" cy="15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9" name="TextBox 6">
            <a:extLst>
              <a:ext uri="{FF2B5EF4-FFF2-40B4-BE49-F238E27FC236}">
                <a16:creationId xmlns:a16="http://schemas.microsoft.com/office/drawing/2014/main" id="{760A2678-7E69-4203-914B-BE8A657CD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7432" y="3194995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0" name="TextBox 26">
            <a:extLst>
              <a:ext uri="{FF2B5EF4-FFF2-40B4-BE49-F238E27FC236}">
                <a16:creationId xmlns:a16="http://schemas.microsoft.com/office/drawing/2014/main" id="{465C6405-E54A-433A-93C5-1F621A2FA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485" y="4196023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645D814-7477-4B4B-9F28-616814F51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8082" y="2555545"/>
            <a:ext cx="144394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149FEF-4EA7-4A96-A622-86EE644CCFD7}"/>
              </a:ext>
            </a:extLst>
          </p:cNvPr>
          <p:cNvSpPr/>
          <p:nvPr/>
        </p:nvSpPr>
        <p:spPr>
          <a:xfrm>
            <a:off x="9230929" y="4448112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4A4B415-F61F-47DA-90D1-AF4E8D8342A5}"/>
              </a:ext>
            </a:extLst>
          </p:cNvPr>
          <p:cNvSpPr/>
          <p:nvPr/>
        </p:nvSpPr>
        <p:spPr>
          <a:xfrm>
            <a:off x="7958414" y="4440083"/>
            <a:ext cx="1098886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4" name="TextBox 20">
            <a:extLst>
              <a:ext uri="{FF2B5EF4-FFF2-40B4-BE49-F238E27FC236}">
                <a16:creationId xmlns:a16="http://schemas.microsoft.com/office/drawing/2014/main" id="{B7A00433-5E4B-4A07-8E0A-4120AFA2E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5688" y="5424482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19E7A6A0-9A95-4D7F-B43F-E8945A1FD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9532" y="5420703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124BE9C-0494-4B77-B624-CBC2CC47CBA0}"/>
              </a:ext>
            </a:extLst>
          </p:cNvPr>
          <p:cNvSpPr/>
          <p:nvPr/>
        </p:nvSpPr>
        <p:spPr>
          <a:xfrm>
            <a:off x="8115493" y="4811423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56E40F2-5ABD-43ED-AFEF-248F6BD8D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5761" y="4622626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cxnSp>
        <p:nvCxnSpPr>
          <p:cNvPr id="48" name="Straight Connector 61">
            <a:extLst>
              <a:ext uri="{FF2B5EF4-FFF2-40B4-BE49-F238E27FC236}">
                <a16:creationId xmlns:a16="http://schemas.microsoft.com/office/drawing/2014/main" id="{FCE90CAC-5D3D-4518-BC6A-7CC19713FE4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5904631" y="2280613"/>
            <a:ext cx="2026152" cy="141062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61">
            <a:extLst>
              <a:ext uri="{FF2B5EF4-FFF2-40B4-BE49-F238E27FC236}">
                <a16:creationId xmlns:a16="http://schemas.microsoft.com/office/drawing/2014/main" id="{025CCE37-6807-4BB3-A5CB-2B8422B0FC32}"/>
              </a:ext>
            </a:extLst>
          </p:cNvPr>
          <p:cNvCxnSpPr>
            <a:cxnSpLocks/>
          </p:cNvCxnSpPr>
          <p:nvPr/>
        </p:nvCxnSpPr>
        <p:spPr>
          <a:xfrm>
            <a:off x="5915483" y="4135678"/>
            <a:ext cx="1340060" cy="264216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26">
            <a:extLst>
              <a:ext uri="{FF2B5EF4-FFF2-40B4-BE49-F238E27FC236}">
                <a16:creationId xmlns:a16="http://schemas.microsoft.com/office/drawing/2014/main" id="{6667A7D8-A032-4851-BDE0-3B7AB6CF0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511" y="4404218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53" name="TextBox 21">
            <a:extLst>
              <a:ext uri="{FF2B5EF4-FFF2-40B4-BE49-F238E27FC236}">
                <a16:creationId xmlns:a16="http://schemas.microsoft.com/office/drawing/2014/main" id="{C363C7B9-5510-42F0-80BA-6EA856CB9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0324" y="3894336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54" name="Straight Connector 61">
            <a:extLst>
              <a:ext uri="{FF2B5EF4-FFF2-40B4-BE49-F238E27FC236}">
                <a16:creationId xmlns:a16="http://schemas.microsoft.com/office/drawing/2014/main" id="{57F4C310-6E5A-4564-9EE9-9FD1D56E9267}"/>
              </a:ext>
            </a:extLst>
          </p:cNvPr>
          <p:cNvCxnSpPr>
            <a:cxnSpLocks/>
            <a:stCxn id="72" idx="1"/>
            <a:endCxn id="78" idx="3"/>
          </p:cNvCxnSpPr>
          <p:nvPr/>
        </p:nvCxnSpPr>
        <p:spPr>
          <a:xfrm flipH="1" flipV="1">
            <a:off x="8479423" y="2280613"/>
            <a:ext cx="535309" cy="1469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26">
            <a:extLst>
              <a:ext uri="{FF2B5EF4-FFF2-40B4-BE49-F238E27FC236}">
                <a16:creationId xmlns:a16="http://schemas.microsoft.com/office/drawing/2014/main" id="{8FA56E69-6A6B-426A-A6A4-E9ACDF5B9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1373" y="2063558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56" name="Straight Connector 61">
            <a:extLst>
              <a:ext uri="{FF2B5EF4-FFF2-40B4-BE49-F238E27FC236}">
                <a16:creationId xmlns:a16="http://schemas.microsoft.com/office/drawing/2014/main" id="{4A6917F7-7F3B-4988-B3E4-076B941D9FCF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7806322" y="4259570"/>
            <a:ext cx="1385044" cy="551853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26">
            <a:extLst>
              <a:ext uri="{FF2B5EF4-FFF2-40B4-BE49-F238E27FC236}">
                <a16:creationId xmlns:a16="http://schemas.microsoft.com/office/drawing/2014/main" id="{ADD1D580-110A-4CB2-AB64-F26171DAC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4275" y="4070216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58" name="Straight Arrow Connector 139">
            <a:extLst>
              <a:ext uri="{FF2B5EF4-FFF2-40B4-BE49-F238E27FC236}">
                <a16:creationId xmlns:a16="http://schemas.microsoft.com/office/drawing/2014/main" id="{1D5B19B5-B1D8-466E-AC48-9C557522C13C}"/>
              </a:ext>
            </a:extLst>
          </p:cNvPr>
          <p:cNvCxnSpPr>
            <a:cxnSpLocks/>
            <a:stCxn id="77" idx="3"/>
          </p:cNvCxnSpPr>
          <p:nvPr/>
        </p:nvCxnSpPr>
        <p:spPr>
          <a:xfrm>
            <a:off x="5897432" y="3932507"/>
            <a:ext cx="1330770" cy="292669"/>
          </a:xfrm>
          <a:prstGeom prst="bentConnector3">
            <a:avLst>
              <a:gd name="adj1" fmla="val 62543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139">
            <a:extLst>
              <a:ext uri="{FF2B5EF4-FFF2-40B4-BE49-F238E27FC236}">
                <a16:creationId xmlns:a16="http://schemas.microsoft.com/office/drawing/2014/main" id="{3A859647-A798-40C4-A792-D87D0670779F}"/>
              </a:ext>
            </a:extLst>
          </p:cNvPr>
          <p:cNvCxnSpPr>
            <a:cxnSpLocks/>
          </p:cNvCxnSpPr>
          <p:nvPr/>
        </p:nvCxnSpPr>
        <p:spPr>
          <a:xfrm>
            <a:off x="7806322" y="4399894"/>
            <a:ext cx="1315574" cy="405559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NumBox 1">
            <a:extLst>
              <a:ext uri="{FF2B5EF4-FFF2-40B4-BE49-F238E27FC236}">
                <a16:creationId xmlns:a16="http://schemas.microsoft.com/office/drawing/2014/main" id="{F9AF07A0-11B4-4D92-8CBC-9FCDC5311EB1}"/>
              </a:ext>
            </a:extLst>
          </p:cNvPr>
          <p:cNvSpPr/>
          <p:nvPr/>
        </p:nvSpPr>
        <p:spPr>
          <a:xfrm>
            <a:off x="8803397" y="4285789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90CF0A86-E586-4A19-B556-CC5127AA2E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210819" y="2088007"/>
            <a:ext cx="381000" cy="381000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79F98EDF-4E06-46D3-8E97-43CE9021A9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803779" y="2384397"/>
            <a:ext cx="381000" cy="3810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1B06744F-F357-498A-B28A-46660BF41C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609592" y="1188591"/>
            <a:ext cx="381000" cy="3810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0560E066-6F01-46A2-845F-65A95295B9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104020" y="3197743"/>
            <a:ext cx="381000" cy="38100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13944D68-7EFD-41D3-AED7-51E1ABFB19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014045" y="1159518"/>
            <a:ext cx="381000" cy="381000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8BE45164-7278-4E97-8D5C-6E056C5E37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307660" y="2565100"/>
            <a:ext cx="381000" cy="3810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3C51168F-F668-4666-8D0E-417CE46BF9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7890672" y="3456093"/>
            <a:ext cx="381000" cy="381000"/>
          </a:xfrm>
          <a:prstGeom prst="rect">
            <a:avLst/>
          </a:prstGeom>
        </p:spPr>
      </p:pic>
      <p:pic>
        <p:nvPicPr>
          <p:cNvPr id="68" name="Graphic 5">
            <a:extLst>
              <a:ext uri="{FF2B5EF4-FFF2-40B4-BE49-F238E27FC236}">
                <a16:creationId xmlns:a16="http://schemas.microsoft.com/office/drawing/2014/main" id="{CE6F692F-2C1F-40F1-A7B8-5B6EFE2C7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983564" y="376341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89297105-C15F-4FA7-818E-54CA33698F8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20500" y="2938459"/>
            <a:ext cx="365760" cy="36576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2E1EB47B-E715-4482-9EBA-5BB1CCC704D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037171" y="1473653"/>
            <a:ext cx="365760" cy="365760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40AF0B74-6AFC-4C12-B47C-8A679BAAD5B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337693" y="3594870"/>
            <a:ext cx="365760" cy="365760"/>
          </a:xfrm>
          <a:prstGeom prst="rect">
            <a:avLst/>
          </a:prstGeom>
        </p:spPr>
      </p:pic>
      <p:pic>
        <p:nvPicPr>
          <p:cNvPr id="72" name="Graphic 10">
            <a:extLst>
              <a:ext uri="{FF2B5EF4-FFF2-40B4-BE49-F238E27FC236}">
                <a16:creationId xmlns:a16="http://schemas.microsoft.com/office/drawing/2014/main" id="{2B56335D-B995-42C1-87F0-40FF1AC93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014732" y="205348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AFC0BD82-76E7-4526-B67E-8724001E557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333263" y="5122803"/>
            <a:ext cx="365760" cy="36576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F8DE7CEF-630F-4D8E-BF46-C2D51AAB4AE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733637" y="5127227"/>
            <a:ext cx="365760" cy="36576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E0D461D9-6377-4C68-8EE1-ED55FB03A51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9002006" y="4807375"/>
            <a:ext cx="274320" cy="274320"/>
          </a:xfrm>
          <a:prstGeom prst="rect">
            <a:avLst/>
          </a:prstGeom>
        </p:spPr>
      </p:pic>
      <p:sp>
        <p:nvSpPr>
          <p:cNvPr id="76" name="TextBox 26">
            <a:extLst>
              <a:ext uri="{FF2B5EF4-FFF2-40B4-BE49-F238E27FC236}">
                <a16:creationId xmlns:a16="http://schemas.microsoft.com/office/drawing/2014/main" id="{00E281FA-B5F8-44D8-92E6-FFE3FEBEB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6117" y="5055567"/>
            <a:ext cx="8787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pic>
        <p:nvPicPr>
          <p:cNvPr id="77" name="Graphic 6">
            <a:extLst>
              <a:ext uri="{FF2B5EF4-FFF2-40B4-BE49-F238E27FC236}">
                <a16:creationId xmlns:a16="http://schemas.microsoft.com/office/drawing/2014/main" id="{AB682D14-39C6-4578-9DD5-C81A3218A5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257352" y="3612467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Graphic 6">
            <a:extLst>
              <a:ext uri="{FF2B5EF4-FFF2-40B4-BE49-F238E27FC236}">
                <a16:creationId xmlns:a16="http://schemas.microsoft.com/office/drawing/2014/main" id="{FA1CD444-A3C5-4A97-A53B-13A4E9EDF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930783" y="200629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Graphic 6">
            <a:extLst>
              <a:ext uri="{FF2B5EF4-FFF2-40B4-BE49-F238E27FC236}">
                <a16:creationId xmlns:a16="http://schemas.microsoft.com/office/drawing/2014/main" id="{8938139B-F161-4783-9014-166F7A138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246253" y="407987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2AAE582F-2552-499D-875F-3AA931AE929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637859" y="2620226"/>
            <a:ext cx="365760" cy="36576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73AB7D77-800D-4F36-94AF-602372DD56D0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2437310" y="3469945"/>
            <a:ext cx="274320" cy="274320"/>
          </a:xfrm>
          <a:prstGeom prst="rect">
            <a:avLst/>
          </a:prstGeom>
        </p:spPr>
      </p:pic>
      <p:sp>
        <p:nvSpPr>
          <p:cNvPr id="82" name="TextBox 6">
            <a:extLst>
              <a:ext uri="{FF2B5EF4-FFF2-40B4-BE49-F238E27FC236}">
                <a16:creationId xmlns:a16="http://schemas.microsoft.com/office/drawing/2014/main" id="{9222155E-BA29-4293-81C8-F01A8C6E0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4757" y="3470951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79EC0C46-9396-4736-8AB5-0A5923D222D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7963041" y="4440320"/>
            <a:ext cx="274320" cy="274320"/>
          </a:xfrm>
          <a:prstGeom prst="rect">
            <a:avLst/>
          </a:prstGeom>
        </p:spPr>
      </p:pic>
      <p:sp>
        <p:nvSpPr>
          <p:cNvPr id="84" name="TextBox 6">
            <a:extLst>
              <a:ext uri="{FF2B5EF4-FFF2-40B4-BE49-F238E27FC236}">
                <a16:creationId xmlns:a16="http://schemas.microsoft.com/office/drawing/2014/main" id="{ED1A662C-2135-4B60-A90E-6747AAA77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9316" y="4495790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85" name="TextBox 6">
            <a:extLst>
              <a:ext uri="{FF2B5EF4-FFF2-40B4-BE49-F238E27FC236}">
                <a16:creationId xmlns:a16="http://schemas.microsoft.com/office/drawing/2014/main" id="{BA55DCD9-036B-47FA-A4B4-C76E76F86D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52202" y="446206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86" name="Graphic 85">
            <a:extLst>
              <a:ext uri="{FF2B5EF4-FFF2-40B4-BE49-F238E27FC236}">
                <a16:creationId xmlns:a16="http://schemas.microsoft.com/office/drawing/2014/main" id="{CE0F2FAE-122A-48AB-B7AC-399B88B0BD5D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9232812" y="4442239"/>
            <a:ext cx="274320" cy="274320"/>
          </a:xfrm>
          <a:prstGeom prst="rect">
            <a:avLst/>
          </a:prstGeom>
        </p:spPr>
      </p:pic>
      <p:sp>
        <p:nvSpPr>
          <p:cNvPr id="87" name="TextBox 21">
            <a:extLst>
              <a:ext uri="{FF2B5EF4-FFF2-40B4-BE49-F238E27FC236}">
                <a16:creationId xmlns:a16="http://schemas.microsoft.com/office/drawing/2014/main" id="{3EA8D086-19FC-464A-BF7F-BC70AA5E0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000" y="2124925"/>
            <a:ext cx="13170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</a:t>
            </a:r>
          </a:p>
        </p:txBody>
      </p:sp>
      <p:sp>
        <p:nvSpPr>
          <p:cNvPr id="88" name="TextBox 21">
            <a:extLst>
              <a:ext uri="{FF2B5EF4-FFF2-40B4-BE49-F238E27FC236}">
                <a16:creationId xmlns:a16="http://schemas.microsoft.com/office/drawing/2014/main" id="{29A3F76D-39E1-4ADF-897A-47BE6CA212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4509" y="2378489"/>
            <a:ext cx="13170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account</a:t>
            </a:r>
          </a:p>
        </p:txBody>
      </p:sp>
      <p:sp>
        <p:nvSpPr>
          <p:cNvPr id="89" name="TextBox 21">
            <a:extLst>
              <a:ext uri="{FF2B5EF4-FFF2-40B4-BE49-F238E27FC236}">
                <a16:creationId xmlns:a16="http://schemas.microsoft.com/office/drawing/2014/main" id="{50F93ACF-9791-485B-8924-2E05E5A57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5709" y="1205291"/>
            <a:ext cx="13170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A</a:t>
            </a:r>
          </a:p>
        </p:txBody>
      </p:sp>
      <p:sp>
        <p:nvSpPr>
          <p:cNvPr id="90" name="TextBox 21">
            <a:extLst>
              <a:ext uri="{FF2B5EF4-FFF2-40B4-BE49-F238E27FC236}">
                <a16:creationId xmlns:a16="http://schemas.microsoft.com/office/drawing/2014/main" id="{ACDD7A33-EADB-4984-8809-542D83412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4641" y="3198388"/>
            <a:ext cx="131706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B</a:t>
            </a:r>
          </a:p>
        </p:txBody>
      </p:sp>
    </p:spTree>
    <p:extLst>
      <p:ext uri="{BB962C8B-B14F-4D97-AF65-F5344CB8AC3E}">
        <p14:creationId xmlns:p14="http://schemas.microsoft.com/office/powerpoint/2010/main" val="457357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10154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Multi-Account Centralized Multiple Service Networks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9AB56D-C542-4F69-8F28-6563F88AA275}"/>
              </a:ext>
            </a:extLst>
          </p:cNvPr>
          <p:cNvSpPr/>
          <p:nvPr/>
        </p:nvSpPr>
        <p:spPr>
          <a:xfrm>
            <a:off x="1391044" y="2315965"/>
            <a:ext cx="1515401" cy="1209262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7AABDC-249C-436D-BC6C-63C3E856D1C3}"/>
              </a:ext>
            </a:extLst>
          </p:cNvPr>
          <p:cNvSpPr/>
          <p:nvPr/>
        </p:nvSpPr>
        <p:spPr>
          <a:xfrm>
            <a:off x="1671672" y="4757483"/>
            <a:ext cx="1204621" cy="921968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E0DB6-18F5-4A77-BBEE-BBEF58A3772F}"/>
              </a:ext>
            </a:extLst>
          </p:cNvPr>
          <p:cNvSpPr/>
          <p:nvPr/>
        </p:nvSpPr>
        <p:spPr>
          <a:xfrm>
            <a:off x="701703" y="1058203"/>
            <a:ext cx="8697545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A4456C-5915-439B-8F8D-226B88081E82}"/>
              </a:ext>
            </a:extLst>
          </p:cNvPr>
          <p:cNvSpPr/>
          <p:nvPr/>
        </p:nvSpPr>
        <p:spPr>
          <a:xfrm>
            <a:off x="1185350" y="1368647"/>
            <a:ext cx="1947170" cy="23946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76649C-239A-49AF-B1E0-1D6D5879C4F1}"/>
              </a:ext>
            </a:extLst>
          </p:cNvPr>
          <p:cNvSpPr/>
          <p:nvPr/>
        </p:nvSpPr>
        <p:spPr>
          <a:xfrm>
            <a:off x="1275446" y="1658790"/>
            <a:ext cx="1738703" cy="2063270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717F0B03-829A-4499-8382-718E7ADAD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803" y="1865539"/>
            <a:ext cx="8416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E7A55C-915E-4E20-B997-A433334BB3E6}"/>
              </a:ext>
            </a:extLst>
          </p:cNvPr>
          <p:cNvSpPr/>
          <p:nvPr/>
        </p:nvSpPr>
        <p:spPr>
          <a:xfrm>
            <a:off x="1350455" y="2135396"/>
            <a:ext cx="1601588" cy="1464499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C133339D-AB8D-4997-BFE0-91FC0A21DF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1832" y="3121015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E705BA-3FB9-4B57-B1A2-F6DB56F8957E}"/>
              </a:ext>
            </a:extLst>
          </p:cNvPr>
          <p:cNvSpPr/>
          <p:nvPr/>
        </p:nvSpPr>
        <p:spPr>
          <a:xfrm>
            <a:off x="751294" y="3844405"/>
            <a:ext cx="2344242" cy="205146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595838-B192-4412-BB5B-3BF00BADF634}"/>
              </a:ext>
            </a:extLst>
          </p:cNvPr>
          <p:cNvSpPr/>
          <p:nvPr/>
        </p:nvSpPr>
        <p:spPr>
          <a:xfrm>
            <a:off x="1569913" y="4038273"/>
            <a:ext cx="1450112" cy="1775873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05C5A2-48C7-4AC3-AA17-0B6039699FD6}"/>
              </a:ext>
            </a:extLst>
          </p:cNvPr>
          <p:cNvSpPr/>
          <p:nvPr/>
        </p:nvSpPr>
        <p:spPr>
          <a:xfrm>
            <a:off x="1644921" y="4492138"/>
            <a:ext cx="1304079" cy="1243238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" name="TextBox 20">
            <a:extLst>
              <a:ext uri="{FF2B5EF4-FFF2-40B4-BE49-F238E27FC236}">
                <a16:creationId xmlns:a16="http://schemas.microsoft.com/office/drawing/2014/main" id="{A4FE267B-6D53-44E8-ADA4-FEC60AD5F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05" y="5546512"/>
            <a:ext cx="991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8" name="TextBox 6">
            <a:extLst>
              <a:ext uri="{FF2B5EF4-FFF2-40B4-BE49-F238E27FC236}">
                <a16:creationId xmlns:a16="http://schemas.microsoft.com/office/drawing/2014/main" id="{041C1A5E-8A25-492D-889B-CE76AF3C2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667" y="5478585"/>
            <a:ext cx="6159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ENI</a:t>
            </a:r>
          </a:p>
        </p:txBody>
      </p:sp>
      <p:cxnSp>
        <p:nvCxnSpPr>
          <p:cNvPr id="19" name="Straight Connector 61">
            <a:extLst>
              <a:ext uri="{FF2B5EF4-FFF2-40B4-BE49-F238E27FC236}">
                <a16:creationId xmlns:a16="http://schemas.microsoft.com/office/drawing/2014/main" id="{D80229CD-1A95-4987-B66A-493067E8636F}"/>
              </a:ext>
            </a:extLst>
          </p:cNvPr>
          <p:cNvCxnSpPr>
            <a:cxnSpLocks/>
            <a:stCxn id="88" idx="3"/>
            <a:endCxn id="99" idx="1"/>
          </p:cNvCxnSpPr>
          <p:nvPr/>
        </p:nvCxnSpPr>
        <p:spPr>
          <a:xfrm flipV="1">
            <a:off x="1391626" y="5327812"/>
            <a:ext cx="757118" cy="22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D0DF5B5-F7D9-4EFA-8199-389C84A287D1}"/>
              </a:ext>
            </a:extLst>
          </p:cNvPr>
          <p:cNvSpPr/>
          <p:nvPr/>
        </p:nvSpPr>
        <p:spPr>
          <a:xfrm>
            <a:off x="3699219" y="1228627"/>
            <a:ext cx="1578185" cy="4506749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1" name="Straight Connector 61">
            <a:extLst>
              <a:ext uri="{FF2B5EF4-FFF2-40B4-BE49-F238E27FC236}">
                <a16:creationId xmlns:a16="http://schemas.microsoft.com/office/drawing/2014/main" id="{332C55ED-4C34-4600-A21E-B8C01F5D7191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014148" y="2690425"/>
            <a:ext cx="1188720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Straight Arrow Connector 139">
            <a:extLst>
              <a:ext uri="{FF2B5EF4-FFF2-40B4-BE49-F238E27FC236}">
                <a16:creationId xmlns:a16="http://schemas.microsoft.com/office/drawing/2014/main" id="{DC6ECF73-820F-4CF3-989D-E025B6BD5E35}"/>
              </a:ext>
            </a:extLst>
          </p:cNvPr>
          <p:cNvCxnSpPr>
            <a:cxnSpLocks/>
            <a:stCxn id="99" idx="3"/>
            <a:endCxn id="36" idx="2"/>
          </p:cNvCxnSpPr>
          <p:nvPr/>
        </p:nvCxnSpPr>
        <p:spPr>
          <a:xfrm flipV="1">
            <a:off x="2514504" y="4472071"/>
            <a:ext cx="267497" cy="855741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139">
            <a:extLst>
              <a:ext uri="{FF2B5EF4-FFF2-40B4-BE49-F238E27FC236}">
                <a16:creationId xmlns:a16="http://schemas.microsoft.com/office/drawing/2014/main" id="{8395D98A-3F12-4D8B-B0D9-027F2C524F9E}"/>
              </a:ext>
            </a:extLst>
          </p:cNvPr>
          <p:cNvCxnSpPr>
            <a:cxnSpLocks/>
            <a:endCxn id="94" idx="1"/>
          </p:cNvCxnSpPr>
          <p:nvPr/>
        </p:nvCxnSpPr>
        <p:spPr>
          <a:xfrm flipV="1">
            <a:off x="2483032" y="4812178"/>
            <a:ext cx="1696373" cy="552170"/>
          </a:xfrm>
          <a:prstGeom prst="bentConnector3">
            <a:avLst>
              <a:gd name="adj1" fmla="val 50000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NumBox 1">
            <a:extLst>
              <a:ext uri="{FF2B5EF4-FFF2-40B4-BE49-F238E27FC236}">
                <a16:creationId xmlns:a16="http://schemas.microsoft.com/office/drawing/2014/main" id="{0366DFFA-F2E6-4FC1-B952-26E396DD1BF6}"/>
              </a:ext>
            </a:extLst>
          </p:cNvPr>
          <p:cNvSpPr/>
          <p:nvPr/>
        </p:nvSpPr>
        <p:spPr>
          <a:xfrm>
            <a:off x="1710192" y="5355117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5" name="NumBox 1">
            <a:extLst>
              <a:ext uri="{FF2B5EF4-FFF2-40B4-BE49-F238E27FC236}">
                <a16:creationId xmlns:a16="http://schemas.microsoft.com/office/drawing/2014/main" id="{98AEC9E9-2D68-4E47-BA0A-AB033B92D14C}"/>
              </a:ext>
            </a:extLst>
          </p:cNvPr>
          <p:cNvSpPr/>
          <p:nvPr/>
        </p:nvSpPr>
        <p:spPr>
          <a:xfrm>
            <a:off x="3359586" y="486657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26" name="Straight Arrow Connector 139">
            <a:extLst>
              <a:ext uri="{FF2B5EF4-FFF2-40B4-BE49-F238E27FC236}">
                <a16:creationId xmlns:a16="http://schemas.microsoft.com/office/drawing/2014/main" id="{FFF9013D-3DC2-44D6-8402-7FEF14143A74}"/>
              </a:ext>
            </a:extLst>
          </p:cNvPr>
          <p:cNvCxnSpPr>
            <a:cxnSpLocks/>
            <a:stCxn id="82" idx="3"/>
            <a:endCxn id="11" idx="2"/>
          </p:cNvCxnSpPr>
          <p:nvPr/>
        </p:nvCxnSpPr>
        <p:spPr>
          <a:xfrm flipV="1">
            <a:off x="2371082" y="2111760"/>
            <a:ext cx="408557" cy="768466"/>
          </a:xfrm>
          <a:prstGeom prst="bentConnector2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7" name="NumBox 1">
            <a:extLst>
              <a:ext uri="{FF2B5EF4-FFF2-40B4-BE49-F238E27FC236}">
                <a16:creationId xmlns:a16="http://schemas.microsoft.com/office/drawing/2014/main" id="{171E8D26-A68C-49AF-BB4A-601652494549}"/>
              </a:ext>
            </a:extLst>
          </p:cNvPr>
          <p:cNvSpPr/>
          <p:nvPr/>
        </p:nvSpPr>
        <p:spPr>
          <a:xfrm>
            <a:off x="2425124" y="255994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28" name="Straight Arrow Connector 139">
            <a:extLst>
              <a:ext uri="{FF2B5EF4-FFF2-40B4-BE49-F238E27FC236}">
                <a16:creationId xmlns:a16="http://schemas.microsoft.com/office/drawing/2014/main" id="{19E03E09-0331-40B9-B0F6-4C698BF93B3F}"/>
              </a:ext>
            </a:extLst>
          </p:cNvPr>
          <p:cNvCxnSpPr>
            <a:cxnSpLocks/>
          </p:cNvCxnSpPr>
          <p:nvPr/>
        </p:nvCxnSpPr>
        <p:spPr>
          <a:xfrm flipV="1">
            <a:off x="2371082" y="2920596"/>
            <a:ext cx="1850601" cy="7407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NumBox 1">
            <a:extLst>
              <a:ext uri="{FF2B5EF4-FFF2-40B4-BE49-F238E27FC236}">
                <a16:creationId xmlns:a16="http://schemas.microsoft.com/office/drawing/2014/main" id="{C6B08F9C-6DFC-4EEE-B208-05A9F1A77D57}"/>
              </a:ext>
            </a:extLst>
          </p:cNvPr>
          <p:cNvSpPr/>
          <p:nvPr/>
        </p:nvSpPr>
        <p:spPr>
          <a:xfrm>
            <a:off x="3246381" y="297348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5D69521-FFF8-42C5-B853-793089A28335}"/>
              </a:ext>
            </a:extLst>
          </p:cNvPr>
          <p:cNvSpPr/>
          <p:nvPr/>
        </p:nvSpPr>
        <p:spPr>
          <a:xfrm>
            <a:off x="5431296" y="2078102"/>
            <a:ext cx="558505" cy="243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B64795DF-205A-404B-B7DD-F47041B98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5351" y="4289505"/>
            <a:ext cx="8696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3BEAC39-4E21-4757-9ED0-7292EEE6B09A}"/>
              </a:ext>
            </a:extLst>
          </p:cNvPr>
          <p:cNvSpPr/>
          <p:nvPr/>
        </p:nvSpPr>
        <p:spPr>
          <a:xfrm>
            <a:off x="3072801" y="2562456"/>
            <a:ext cx="578230" cy="117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3" name="TextBox 26">
            <a:extLst>
              <a:ext uri="{FF2B5EF4-FFF2-40B4-BE49-F238E27FC236}">
                <a16:creationId xmlns:a16="http://schemas.microsoft.com/office/drawing/2014/main" id="{1F4CB18F-F3CB-45AD-B014-A508624B3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7768" y="2362508"/>
            <a:ext cx="906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A8E6EA3-F588-4AAB-B040-E2BBBBD604B7}"/>
              </a:ext>
            </a:extLst>
          </p:cNvPr>
          <p:cNvSpPr/>
          <p:nvPr/>
        </p:nvSpPr>
        <p:spPr>
          <a:xfrm>
            <a:off x="2058750" y="4552017"/>
            <a:ext cx="746605" cy="160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5" name="TextBox 6">
            <a:extLst>
              <a:ext uri="{FF2B5EF4-FFF2-40B4-BE49-F238E27FC236}">
                <a16:creationId xmlns:a16="http://schemas.microsoft.com/office/drawing/2014/main" id="{B40D2102-F77A-4EBD-AFA6-1ED223D33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7852" y="4511287"/>
            <a:ext cx="1340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B02889DA-C27E-4B40-B2AF-D5E996325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5124" y="4225850"/>
            <a:ext cx="71375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cxnSp>
        <p:nvCxnSpPr>
          <p:cNvPr id="37" name="Straight Connector 61">
            <a:extLst>
              <a:ext uri="{FF2B5EF4-FFF2-40B4-BE49-F238E27FC236}">
                <a16:creationId xmlns:a16="http://schemas.microsoft.com/office/drawing/2014/main" id="{59F2C046-38C1-47A9-92D6-F53EC3CD330D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3028240" y="4634398"/>
            <a:ext cx="1151165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8" name="TextBox 26">
            <a:extLst>
              <a:ext uri="{FF2B5EF4-FFF2-40B4-BE49-F238E27FC236}">
                <a16:creationId xmlns:a16="http://schemas.microsoft.com/office/drawing/2014/main" id="{B1C2B62F-33BF-4C7A-87C9-D3DA80215E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5138" y="3053394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121533C-7A85-4511-BB50-A83FE05445C9}"/>
              </a:ext>
            </a:extLst>
          </p:cNvPr>
          <p:cNvSpPr/>
          <p:nvPr/>
        </p:nvSpPr>
        <p:spPr>
          <a:xfrm>
            <a:off x="7915257" y="3763300"/>
            <a:ext cx="1247433" cy="18883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7D14225-915F-4009-8B2E-CFAE9F0D66C2}"/>
              </a:ext>
            </a:extLst>
          </p:cNvPr>
          <p:cNvSpPr/>
          <p:nvPr/>
        </p:nvSpPr>
        <p:spPr>
          <a:xfrm>
            <a:off x="6681547" y="3771012"/>
            <a:ext cx="1141088" cy="1880616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A34D526-FC15-4B29-B049-FFCB0F564EFB}"/>
              </a:ext>
            </a:extLst>
          </p:cNvPr>
          <p:cNvSpPr/>
          <p:nvPr/>
        </p:nvSpPr>
        <p:spPr>
          <a:xfrm>
            <a:off x="6636755" y="3356512"/>
            <a:ext cx="2552597" cy="2347185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FA047D0-DDE4-4078-BF03-38807509EAC9}"/>
              </a:ext>
            </a:extLst>
          </p:cNvPr>
          <p:cNvSpPr/>
          <p:nvPr/>
        </p:nvSpPr>
        <p:spPr>
          <a:xfrm>
            <a:off x="5840860" y="3086546"/>
            <a:ext cx="3418672" cy="27341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30A6161-8E60-4740-90F1-DDF29CF8E919}"/>
              </a:ext>
            </a:extLst>
          </p:cNvPr>
          <p:cNvSpPr/>
          <p:nvPr/>
        </p:nvSpPr>
        <p:spPr>
          <a:xfrm>
            <a:off x="7969941" y="4344875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0BB0478-895D-46D7-AB88-C2257E967FDA}"/>
              </a:ext>
            </a:extLst>
          </p:cNvPr>
          <p:cNvSpPr/>
          <p:nvPr/>
        </p:nvSpPr>
        <p:spPr>
          <a:xfrm>
            <a:off x="6736828" y="4336846"/>
            <a:ext cx="1059483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5" name="TextBox 20">
            <a:extLst>
              <a:ext uri="{FF2B5EF4-FFF2-40B4-BE49-F238E27FC236}">
                <a16:creationId xmlns:a16="http://schemas.microsoft.com/office/drawing/2014/main" id="{406D7F80-0D3C-4CE4-8972-E10C21CAD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4700" y="5321245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A522B10-92C2-4E83-A85D-E97FB02F00B0}"/>
              </a:ext>
            </a:extLst>
          </p:cNvPr>
          <p:cNvSpPr/>
          <p:nvPr/>
        </p:nvSpPr>
        <p:spPr>
          <a:xfrm>
            <a:off x="6854505" y="4708186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sp>
        <p:nvSpPr>
          <p:cNvPr id="47" name="TextBox 21">
            <a:extLst>
              <a:ext uri="{FF2B5EF4-FFF2-40B4-BE49-F238E27FC236}">
                <a16:creationId xmlns:a16="http://schemas.microsoft.com/office/drawing/2014/main" id="{FD985AEE-B3A1-4FFC-A061-DDD4C46CC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977" y="3843351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48" name="Straight Connector 61">
            <a:extLst>
              <a:ext uri="{FF2B5EF4-FFF2-40B4-BE49-F238E27FC236}">
                <a16:creationId xmlns:a16="http://schemas.microsoft.com/office/drawing/2014/main" id="{7ED1E313-866D-4623-8B7F-EBEC270ED658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6547212" y="4153149"/>
            <a:ext cx="1383166" cy="555037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26">
            <a:extLst>
              <a:ext uri="{FF2B5EF4-FFF2-40B4-BE49-F238E27FC236}">
                <a16:creationId xmlns:a16="http://schemas.microsoft.com/office/drawing/2014/main" id="{7AB9B4BD-309C-4854-91FA-91F5F9FA0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9754" y="4114864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0" name="TextBox 20">
            <a:extLst>
              <a:ext uri="{FF2B5EF4-FFF2-40B4-BE49-F238E27FC236}">
                <a16:creationId xmlns:a16="http://schemas.microsoft.com/office/drawing/2014/main" id="{330DAADD-D42C-4E5C-8052-A3F26B897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3159" y="2550860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ECA7A02-6D20-4D3B-9086-A21436AFE066}"/>
              </a:ext>
            </a:extLst>
          </p:cNvPr>
          <p:cNvSpPr/>
          <p:nvPr/>
        </p:nvSpPr>
        <p:spPr>
          <a:xfrm>
            <a:off x="6352505" y="1174099"/>
            <a:ext cx="2221226" cy="1827201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4" name="TextBox 21">
            <a:extLst>
              <a:ext uri="{FF2B5EF4-FFF2-40B4-BE49-F238E27FC236}">
                <a16:creationId xmlns:a16="http://schemas.microsoft.com/office/drawing/2014/main" id="{DD2AA455-DE6E-4BDD-8E5C-75CC9E796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4828" y="1864482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920985A-D710-460E-98EC-380C39705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4171" y="2596215"/>
            <a:ext cx="1476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cxnSp>
        <p:nvCxnSpPr>
          <p:cNvPr id="56" name="Straight Connector 61">
            <a:extLst>
              <a:ext uri="{FF2B5EF4-FFF2-40B4-BE49-F238E27FC236}">
                <a16:creationId xmlns:a16="http://schemas.microsoft.com/office/drawing/2014/main" id="{1B62D04F-C32F-4D8D-9C9E-F1C5C531ACEF}"/>
              </a:ext>
            </a:extLst>
          </p:cNvPr>
          <p:cNvCxnSpPr>
            <a:cxnSpLocks/>
            <a:stCxn id="87" idx="1"/>
            <a:endCxn id="95" idx="3"/>
          </p:cNvCxnSpPr>
          <p:nvPr/>
        </p:nvCxnSpPr>
        <p:spPr>
          <a:xfrm flipH="1" flipV="1">
            <a:off x="7302727" y="2356370"/>
            <a:ext cx="548628" cy="2613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26">
            <a:extLst>
              <a:ext uri="{FF2B5EF4-FFF2-40B4-BE49-F238E27FC236}">
                <a16:creationId xmlns:a16="http://schemas.microsoft.com/office/drawing/2014/main" id="{FF92CEFC-637E-4696-8066-88955031D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2825" y="2165172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58" name="TextBox 26">
            <a:extLst>
              <a:ext uri="{FF2B5EF4-FFF2-40B4-BE49-F238E27FC236}">
                <a16:creationId xmlns:a16="http://schemas.microsoft.com/office/drawing/2014/main" id="{F3A2E142-47BD-4769-8133-683874EDB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9966" y="5082374"/>
            <a:ext cx="14767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2</a:t>
            </a:r>
          </a:p>
        </p:txBody>
      </p:sp>
      <p:sp>
        <p:nvSpPr>
          <p:cNvPr id="59" name="TextBox 21">
            <a:extLst>
              <a:ext uri="{FF2B5EF4-FFF2-40B4-BE49-F238E27FC236}">
                <a16:creationId xmlns:a16="http://schemas.microsoft.com/office/drawing/2014/main" id="{D1C6C88A-6B3E-4CA8-BD53-31F6330EF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7962" y="2219355"/>
            <a:ext cx="142445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60" name="TextBox 21">
            <a:extLst>
              <a:ext uri="{FF2B5EF4-FFF2-40B4-BE49-F238E27FC236}">
                <a16:creationId xmlns:a16="http://schemas.microsoft.com/office/drawing/2014/main" id="{7D7A2FC7-AAF2-42AD-80F7-6059CA0E6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3170" y="4289636"/>
            <a:ext cx="142445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policy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7988C11-475F-48DD-8AA1-5775D837A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2917" y="4559016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85210BC-DD7A-4733-A59F-BD97830089B2}"/>
              </a:ext>
            </a:extLst>
          </p:cNvPr>
          <p:cNvCxnSpPr>
            <a:cxnSpLocks/>
          </p:cNvCxnSpPr>
          <p:nvPr/>
        </p:nvCxnSpPr>
        <p:spPr>
          <a:xfrm flipV="1">
            <a:off x="4915049" y="2226484"/>
            <a:ext cx="1832578" cy="484711"/>
          </a:xfrm>
          <a:prstGeom prst="bentConnector3">
            <a:avLst>
              <a:gd name="adj1" fmla="val 27824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TextBox 26">
            <a:extLst>
              <a:ext uri="{FF2B5EF4-FFF2-40B4-BE49-F238E27FC236}">
                <a16:creationId xmlns:a16="http://schemas.microsoft.com/office/drawing/2014/main" id="{1B7B95BB-23EB-471C-A15E-9A8FF19C9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0456" y="1857152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64" name="Straight Connector 61">
            <a:extLst>
              <a:ext uri="{FF2B5EF4-FFF2-40B4-BE49-F238E27FC236}">
                <a16:creationId xmlns:a16="http://schemas.microsoft.com/office/drawing/2014/main" id="{3FDEFA13-5EBF-4E1D-8B37-174729A68B31}"/>
              </a:ext>
            </a:extLst>
          </p:cNvPr>
          <p:cNvCxnSpPr>
            <a:cxnSpLocks/>
            <a:stCxn id="94" idx="3"/>
            <a:endCxn id="95" idx="1"/>
          </p:cNvCxnSpPr>
          <p:nvPr/>
        </p:nvCxnSpPr>
        <p:spPr>
          <a:xfrm flipV="1">
            <a:off x="4819485" y="2356370"/>
            <a:ext cx="1934602" cy="2286000"/>
          </a:xfrm>
          <a:prstGeom prst="bentConnector3">
            <a:avLst>
              <a:gd name="adj1" fmla="val 37643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1">
            <a:extLst>
              <a:ext uri="{FF2B5EF4-FFF2-40B4-BE49-F238E27FC236}">
                <a16:creationId xmlns:a16="http://schemas.microsoft.com/office/drawing/2014/main" id="{FE7E84F9-FBE3-4ED2-9041-2FAA9D3754A7}"/>
              </a:ext>
            </a:extLst>
          </p:cNvPr>
          <p:cNvCxnSpPr>
            <a:cxnSpLocks/>
          </p:cNvCxnSpPr>
          <p:nvPr/>
        </p:nvCxnSpPr>
        <p:spPr>
          <a:xfrm flipV="1">
            <a:off x="4818037" y="4481123"/>
            <a:ext cx="1195623" cy="524367"/>
          </a:xfrm>
          <a:prstGeom prst="bentConnector3">
            <a:avLst>
              <a:gd name="adj1" fmla="val 78528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TextBox 26">
            <a:extLst>
              <a:ext uri="{FF2B5EF4-FFF2-40B4-BE49-F238E27FC236}">
                <a16:creationId xmlns:a16="http://schemas.microsoft.com/office/drawing/2014/main" id="{C7041D74-D83F-4BA8-A460-CB1E7E951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889" y="2366014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45CC6CE-9DE3-47DD-820A-A418CC2BCC94}"/>
              </a:ext>
            </a:extLst>
          </p:cNvPr>
          <p:cNvSpPr/>
          <p:nvPr/>
        </p:nvSpPr>
        <p:spPr>
          <a:xfrm>
            <a:off x="5198681" y="5070493"/>
            <a:ext cx="169576" cy="284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8" name="TextBox 26">
            <a:extLst>
              <a:ext uri="{FF2B5EF4-FFF2-40B4-BE49-F238E27FC236}">
                <a16:creationId xmlns:a16="http://schemas.microsoft.com/office/drawing/2014/main" id="{758C4CCA-A51F-4503-8EB2-6B89AFE78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4599" y="5012619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sp>
        <p:nvSpPr>
          <p:cNvPr id="69" name="Multiply 167">
            <a:extLst>
              <a:ext uri="{FF2B5EF4-FFF2-40B4-BE49-F238E27FC236}">
                <a16:creationId xmlns:a16="http://schemas.microsoft.com/office/drawing/2014/main" id="{A353DFC4-9B90-4EAC-A2D9-878183DD8F62}"/>
              </a:ext>
            </a:extLst>
          </p:cNvPr>
          <p:cNvSpPr/>
          <p:nvPr/>
        </p:nvSpPr>
        <p:spPr>
          <a:xfrm>
            <a:off x="3629038" y="2688957"/>
            <a:ext cx="430198" cy="399593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70" name="Straight Arrow Connector 139">
            <a:extLst>
              <a:ext uri="{FF2B5EF4-FFF2-40B4-BE49-F238E27FC236}">
                <a16:creationId xmlns:a16="http://schemas.microsoft.com/office/drawing/2014/main" id="{0BC1E175-1D7E-40EB-BE11-CF028B91A5A4}"/>
              </a:ext>
            </a:extLst>
          </p:cNvPr>
          <p:cNvCxnSpPr>
            <a:cxnSpLocks/>
            <a:stCxn id="94" idx="3"/>
            <a:endCxn id="96" idx="1"/>
          </p:cNvCxnSpPr>
          <p:nvPr/>
        </p:nvCxnSpPr>
        <p:spPr>
          <a:xfrm flipV="1">
            <a:off x="4819485" y="4330237"/>
            <a:ext cx="1195745" cy="481941"/>
          </a:xfrm>
          <a:prstGeom prst="bentConnector3">
            <a:avLst>
              <a:gd name="adj1" fmla="val 71635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139">
            <a:extLst>
              <a:ext uri="{FF2B5EF4-FFF2-40B4-BE49-F238E27FC236}">
                <a16:creationId xmlns:a16="http://schemas.microsoft.com/office/drawing/2014/main" id="{2E91DEE7-875D-44AB-8612-6A146EBD60EC}"/>
              </a:ext>
            </a:extLst>
          </p:cNvPr>
          <p:cNvCxnSpPr>
            <a:cxnSpLocks/>
          </p:cNvCxnSpPr>
          <p:nvPr/>
        </p:nvCxnSpPr>
        <p:spPr>
          <a:xfrm>
            <a:off x="6547212" y="4297596"/>
            <a:ext cx="1313696" cy="404620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2" name="NumBox 1">
            <a:extLst>
              <a:ext uri="{FF2B5EF4-FFF2-40B4-BE49-F238E27FC236}">
                <a16:creationId xmlns:a16="http://schemas.microsoft.com/office/drawing/2014/main" id="{C81C5CB9-6699-4840-8450-C10DD12D331E}"/>
              </a:ext>
            </a:extLst>
          </p:cNvPr>
          <p:cNvSpPr/>
          <p:nvPr/>
        </p:nvSpPr>
        <p:spPr>
          <a:xfrm>
            <a:off x="7542409" y="418255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73" name="Graphic 72">
            <a:extLst>
              <a:ext uri="{FF2B5EF4-FFF2-40B4-BE49-F238E27FC236}">
                <a16:creationId xmlns:a16="http://schemas.microsoft.com/office/drawing/2014/main" id="{F3CBB086-69D1-4644-A947-C32F49CC62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180543" y="1364724"/>
            <a:ext cx="274320" cy="27432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3721317D-A687-433C-82F4-724637D80D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706977" y="1237950"/>
            <a:ext cx="274320" cy="27432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EA49501F-F05E-48CA-AAA0-C06B9EE40B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352505" y="1177635"/>
            <a:ext cx="274320" cy="274320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40936A72-FDDF-431B-B512-CAD0BF43CB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51294" y="3838675"/>
            <a:ext cx="274320" cy="274320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ADBF8BE8-B018-4479-B9A7-C0CEB69F6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840860" y="3096767"/>
            <a:ext cx="274320" cy="27432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0955FAAA-5346-4790-A960-FFEF858E36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91233" y="1055723"/>
            <a:ext cx="381000" cy="38100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5C258A4F-1911-468D-A4B2-05F546EADE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273019" y="1658602"/>
            <a:ext cx="274320" cy="274320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1C0E3F39-15BD-40CC-8A84-EF02F46A60C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575623" y="4034714"/>
            <a:ext cx="274320" cy="27432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6981465B-C6E5-437A-AE2A-3D36CF7B86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634110" y="3349730"/>
            <a:ext cx="274320" cy="274320"/>
          </a:xfrm>
          <a:prstGeom prst="rect">
            <a:avLst/>
          </a:prstGeom>
        </p:spPr>
      </p:pic>
      <p:pic>
        <p:nvPicPr>
          <p:cNvPr id="82" name="Graphic 5">
            <a:extLst>
              <a:ext uri="{FF2B5EF4-FFF2-40B4-BE49-F238E27FC236}">
                <a16:creationId xmlns:a16="http://schemas.microsoft.com/office/drawing/2014/main" id="{8B4EA192-845C-4D57-AAA1-037D77114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1913882" y="265162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C975F93F-2F0F-4C95-834E-900C16D89C2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82436" y="1861744"/>
            <a:ext cx="365760" cy="365760"/>
          </a:xfrm>
          <a:prstGeom prst="rect">
            <a:avLst/>
          </a:prstGeom>
        </p:spPr>
      </p:pic>
      <p:pic>
        <p:nvPicPr>
          <p:cNvPr id="84" name="Graphic 83">
            <a:extLst>
              <a:ext uri="{FF2B5EF4-FFF2-40B4-BE49-F238E27FC236}">
                <a16:creationId xmlns:a16="http://schemas.microsoft.com/office/drawing/2014/main" id="{F37A8AAA-7CF2-4EE4-A3F2-7634A05A564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845527" y="1526993"/>
            <a:ext cx="365760" cy="365760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id="{FC64F9DB-9F93-46FE-B3E8-F7E54C3BF24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14009" y="3960826"/>
            <a:ext cx="365760" cy="365760"/>
          </a:xfrm>
          <a:prstGeom prst="rect">
            <a:avLst/>
          </a:prstGeom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6288EA9F-D29D-481F-921D-D893FFC768B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105733" y="3515649"/>
            <a:ext cx="365760" cy="365760"/>
          </a:xfrm>
          <a:prstGeom prst="rect">
            <a:avLst/>
          </a:prstGeom>
        </p:spPr>
      </p:pic>
      <p:pic>
        <p:nvPicPr>
          <p:cNvPr id="87" name="Graphic 10">
            <a:extLst>
              <a:ext uri="{FF2B5EF4-FFF2-40B4-BE49-F238E27FC236}">
                <a16:creationId xmlns:a16="http://schemas.microsoft.com/office/drawing/2014/main" id="{D39EB53E-2DD2-41FF-A3E0-C62FEB4A3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851355" y="213038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Graphic 10">
            <a:extLst>
              <a:ext uri="{FF2B5EF4-FFF2-40B4-BE49-F238E27FC236}">
                <a16:creationId xmlns:a16="http://schemas.microsoft.com/office/drawing/2014/main" id="{98F57829-D905-41FB-8FCA-0DA6502B2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34426" y="509943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1A2894A0-6B7D-47FF-8E98-7C78780AE78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055915" y="5035837"/>
            <a:ext cx="365760" cy="365760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BE76C88E-124E-4A4D-8B33-E90A0E11B4D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423073" y="5016191"/>
            <a:ext cx="365760" cy="365760"/>
          </a:xfrm>
          <a:prstGeom prst="rect">
            <a:avLst/>
          </a:prstGeom>
        </p:spPr>
      </p:pic>
      <p:sp>
        <p:nvSpPr>
          <p:cNvPr id="91" name="TextBox 20">
            <a:extLst>
              <a:ext uri="{FF2B5EF4-FFF2-40B4-BE49-F238E27FC236}">
                <a16:creationId xmlns:a16="http://schemas.microsoft.com/office/drawing/2014/main" id="{7AE003ED-A644-4117-B84E-A54EAEC53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5249" y="5325219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pic>
        <p:nvPicPr>
          <p:cNvPr id="92" name="Graphic 91">
            <a:extLst>
              <a:ext uri="{FF2B5EF4-FFF2-40B4-BE49-F238E27FC236}">
                <a16:creationId xmlns:a16="http://schemas.microsoft.com/office/drawing/2014/main" id="{98E0FB57-4B8F-4D70-859C-CD20934FDB0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7741018" y="4704138"/>
            <a:ext cx="274320" cy="274320"/>
          </a:xfrm>
          <a:prstGeom prst="rect">
            <a:avLst/>
          </a:prstGeom>
        </p:spPr>
      </p:pic>
      <p:pic>
        <p:nvPicPr>
          <p:cNvPr id="93" name="Graphic 6">
            <a:extLst>
              <a:ext uri="{FF2B5EF4-FFF2-40B4-BE49-F238E27FC236}">
                <a16:creationId xmlns:a16="http://schemas.microsoft.com/office/drawing/2014/main" id="{9E588C79-38D5-420B-ABC5-4D92B5C5D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4251314" y="2438236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Graphic 6">
            <a:extLst>
              <a:ext uri="{FF2B5EF4-FFF2-40B4-BE49-F238E27FC236}">
                <a16:creationId xmlns:a16="http://schemas.microsoft.com/office/drawing/2014/main" id="{FBDF5F8B-3D6A-4757-A77A-F7847A95D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4179405" y="4492138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Graphic 6">
            <a:extLst>
              <a:ext uri="{FF2B5EF4-FFF2-40B4-BE49-F238E27FC236}">
                <a16:creationId xmlns:a16="http://schemas.microsoft.com/office/drawing/2014/main" id="{0EC42AF5-FA32-4A2C-8D5A-DC26D2074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754087" y="2082050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Graphic 6">
            <a:extLst>
              <a:ext uri="{FF2B5EF4-FFF2-40B4-BE49-F238E27FC236}">
                <a16:creationId xmlns:a16="http://schemas.microsoft.com/office/drawing/2014/main" id="{2AC4ADA3-29F2-48E5-8385-E01054CE1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015230" y="40559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A0E37159-E8E8-45E3-A478-CA8E75D8F32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651242" y="1673236"/>
            <a:ext cx="274320" cy="274320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A9E6B8AD-F8A4-4CE3-B5F2-79C9F29BBF7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2630221" y="4040088"/>
            <a:ext cx="274320" cy="274320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987A349C-310F-4163-ADF0-D34E22714A7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148744" y="5144932"/>
            <a:ext cx="365760" cy="365760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D4305176-57BE-43CD-8BBF-9D03A23463C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396731" y="2314144"/>
            <a:ext cx="274320" cy="274320"/>
          </a:xfrm>
          <a:prstGeom prst="rect">
            <a:avLst/>
          </a:prstGeom>
        </p:spPr>
      </p:pic>
      <p:sp>
        <p:nvSpPr>
          <p:cNvPr id="101" name="TextBox 6">
            <a:extLst>
              <a:ext uri="{FF2B5EF4-FFF2-40B4-BE49-F238E27FC236}">
                <a16:creationId xmlns:a16="http://schemas.microsoft.com/office/drawing/2014/main" id="{50177738-7A00-4B26-820F-4096F52B4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3526" y="2332773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102" name="Graphic 101">
            <a:extLst>
              <a:ext uri="{FF2B5EF4-FFF2-40B4-BE49-F238E27FC236}">
                <a16:creationId xmlns:a16="http://schemas.microsoft.com/office/drawing/2014/main" id="{E4857AD9-E405-4B68-8BD2-C82DE2422E6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668872" y="4757533"/>
            <a:ext cx="274320" cy="274320"/>
          </a:xfrm>
          <a:prstGeom prst="rect">
            <a:avLst/>
          </a:prstGeom>
        </p:spPr>
      </p:pic>
      <p:sp>
        <p:nvSpPr>
          <p:cNvPr id="105" name="TextBox 6">
            <a:extLst>
              <a:ext uri="{FF2B5EF4-FFF2-40B4-BE49-F238E27FC236}">
                <a16:creationId xmlns:a16="http://schemas.microsoft.com/office/drawing/2014/main" id="{CD73C952-7CFA-4FC6-8695-D7270A233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7099" y="479208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06" name="TextBox 21">
            <a:extLst>
              <a:ext uri="{FF2B5EF4-FFF2-40B4-BE49-F238E27FC236}">
                <a16:creationId xmlns:a16="http://schemas.microsoft.com/office/drawing/2014/main" id="{A2B2D997-953E-4131-9DAC-84022E5A4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380" y="3844548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B</a:t>
            </a:r>
          </a:p>
        </p:txBody>
      </p:sp>
      <p:sp>
        <p:nvSpPr>
          <p:cNvPr id="107" name="TextBox 21">
            <a:extLst>
              <a:ext uri="{FF2B5EF4-FFF2-40B4-BE49-F238E27FC236}">
                <a16:creationId xmlns:a16="http://schemas.microsoft.com/office/drawing/2014/main" id="{236E410F-410F-400D-8376-E86608FCA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6496" y="1362378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A</a:t>
            </a:r>
          </a:p>
        </p:txBody>
      </p:sp>
      <p:sp>
        <p:nvSpPr>
          <p:cNvPr id="108" name="TextBox 21">
            <a:extLst>
              <a:ext uri="{FF2B5EF4-FFF2-40B4-BE49-F238E27FC236}">
                <a16:creationId xmlns:a16="http://schemas.microsoft.com/office/drawing/2014/main" id="{2FCF3AED-EBCC-45F4-906E-CCE44061A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891" y="1217994"/>
            <a:ext cx="14244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account</a:t>
            </a:r>
          </a:p>
        </p:txBody>
      </p:sp>
      <p:sp>
        <p:nvSpPr>
          <p:cNvPr id="109" name="TextBox 21">
            <a:extLst>
              <a:ext uri="{FF2B5EF4-FFF2-40B4-BE49-F238E27FC236}">
                <a16:creationId xmlns:a16="http://schemas.microsoft.com/office/drawing/2014/main" id="{0348E6FE-456A-463E-BAB7-A9900D972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132" y="1190852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A</a:t>
            </a:r>
          </a:p>
        </p:txBody>
      </p:sp>
      <p:sp>
        <p:nvSpPr>
          <p:cNvPr id="110" name="TextBox 21">
            <a:extLst>
              <a:ext uri="{FF2B5EF4-FFF2-40B4-BE49-F238E27FC236}">
                <a16:creationId xmlns:a16="http://schemas.microsoft.com/office/drawing/2014/main" id="{6C1DB414-64C5-4B2D-9BCB-75AE0CE93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0401" y="3129546"/>
            <a:ext cx="14244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B</a:t>
            </a:r>
          </a:p>
        </p:txBody>
      </p:sp>
      <p:sp>
        <p:nvSpPr>
          <p:cNvPr id="111" name="TextBox 21">
            <a:extLst>
              <a:ext uri="{FF2B5EF4-FFF2-40B4-BE49-F238E27FC236}">
                <a16:creationId xmlns:a16="http://schemas.microsoft.com/office/drawing/2014/main" id="{C9DF1B4B-EF02-4E4E-8D95-31F660BAB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851" y="4034554"/>
            <a:ext cx="5336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12" name="TextBox 21">
            <a:extLst>
              <a:ext uri="{FF2B5EF4-FFF2-40B4-BE49-F238E27FC236}">
                <a16:creationId xmlns:a16="http://schemas.microsoft.com/office/drawing/2014/main" id="{09665C36-4369-4354-A381-8FD60AF05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5733" y="1645486"/>
            <a:ext cx="5336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13" name="TextBox 6">
            <a:extLst>
              <a:ext uri="{FF2B5EF4-FFF2-40B4-BE49-F238E27FC236}">
                <a16:creationId xmlns:a16="http://schemas.microsoft.com/office/drawing/2014/main" id="{62CE2B06-383D-4DA8-AA26-4135F06D8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420" y="2096768"/>
            <a:ext cx="12921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14" name="TextBox 21">
            <a:extLst>
              <a:ext uri="{FF2B5EF4-FFF2-40B4-BE49-F238E27FC236}">
                <a16:creationId xmlns:a16="http://schemas.microsoft.com/office/drawing/2014/main" id="{9936D163-F52F-4571-B219-8AB0E67CE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8236" y="3383954"/>
            <a:ext cx="9333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115" name="Graphic 114">
            <a:extLst>
              <a:ext uri="{FF2B5EF4-FFF2-40B4-BE49-F238E27FC236}">
                <a16:creationId xmlns:a16="http://schemas.microsoft.com/office/drawing/2014/main" id="{4A2B6B64-0B5A-453D-BB42-983807B18B1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6734537" y="4343963"/>
            <a:ext cx="274320" cy="274320"/>
          </a:xfrm>
          <a:prstGeom prst="rect">
            <a:avLst/>
          </a:prstGeom>
        </p:spPr>
      </p:pic>
      <p:pic>
        <p:nvPicPr>
          <p:cNvPr id="116" name="Graphic 115">
            <a:extLst>
              <a:ext uri="{FF2B5EF4-FFF2-40B4-BE49-F238E27FC236}">
                <a16:creationId xmlns:a16="http://schemas.microsoft.com/office/drawing/2014/main" id="{C4398DB6-8796-4C69-85E7-D13268D6A55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976271" y="4336846"/>
            <a:ext cx="274320" cy="274320"/>
          </a:xfrm>
          <a:prstGeom prst="rect">
            <a:avLst/>
          </a:prstGeom>
        </p:spPr>
      </p:pic>
      <p:sp>
        <p:nvSpPr>
          <p:cNvPr id="117" name="TextBox 6">
            <a:extLst>
              <a:ext uri="{FF2B5EF4-FFF2-40B4-BE49-F238E27FC236}">
                <a16:creationId xmlns:a16="http://schemas.microsoft.com/office/drawing/2014/main" id="{51556F98-B45B-499F-9A61-E3E982637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8142" y="4412969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8" name="TextBox 6">
            <a:extLst>
              <a:ext uri="{FF2B5EF4-FFF2-40B4-BE49-F238E27FC236}">
                <a16:creationId xmlns:a16="http://schemas.microsoft.com/office/drawing/2014/main" id="{18D31434-7031-44DC-8806-61149A3E2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1957" y="4338792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cxnSp>
        <p:nvCxnSpPr>
          <p:cNvPr id="123" name="Straight Arrow Connector 139">
            <a:extLst>
              <a:ext uri="{FF2B5EF4-FFF2-40B4-BE49-F238E27FC236}">
                <a16:creationId xmlns:a16="http://schemas.microsoft.com/office/drawing/2014/main" id="{3DE78438-D78C-4D61-A02B-7CCFF58CACC7}"/>
              </a:ext>
            </a:extLst>
          </p:cNvPr>
          <p:cNvCxnSpPr>
            <a:cxnSpLocks/>
          </p:cNvCxnSpPr>
          <p:nvPr/>
        </p:nvCxnSpPr>
        <p:spPr>
          <a:xfrm>
            <a:off x="10514737" y="1322440"/>
            <a:ext cx="1460117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4" name="Straight Arrow Connector 139">
            <a:extLst>
              <a:ext uri="{FF2B5EF4-FFF2-40B4-BE49-F238E27FC236}">
                <a16:creationId xmlns:a16="http://schemas.microsoft.com/office/drawing/2014/main" id="{E7D490E8-D5C9-430C-9956-F2516FF92D55}"/>
              </a:ext>
            </a:extLst>
          </p:cNvPr>
          <p:cNvCxnSpPr>
            <a:cxnSpLocks/>
          </p:cNvCxnSpPr>
          <p:nvPr/>
        </p:nvCxnSpPr>
        <p:spPr>
          <a:xfrm>
            <a:off x="10514737" y="1751705"/>
            <a:ext cx="1450587" cy="0"/>
          </a:xfrm>
          <a:prstGeom prst="straightConnector1">
            <a:avLst/>
          </a:prstGeom>
          <a:ln>
            <a:solidFill>
              <a:srgbClr val="FF0000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5" name="TextBox 6">
            <a:extLst>
              <a:ext uri="{FF2B5EF4-FFF2-40B4-BE49-F238E27FC236}">
                <a16:creationId xmlns:a16="http://schemas.microsoft.com/office/drawing/2014/main" id="{9F4460DF-174F-4534-997F-F24B3C75B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0719" y="1116570"/>
            <a:ext cx="12516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successful </a:t>
            </a:r>
          </a:p>
        </p:txBody>
      </p:sp>
      <p:sp>
        <p:nvSpPr>
          <p:cNvPr id="126" name="TextBox 6">
            <a:extLst>
              <a:ext uri="{FF2B5EF4-FFF2-40B4-BE49-F238E27FC236}">
                <a16:creationId xmlns:a16="http://schemas.microsoft.com/office/drawing/2014/main" id="{96A7D305-C566-4222-832A-8CD4B11D72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0923" y="1562707"/>
            <a:ext cx="1123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nd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dropped</a:t>
            </a:r>
          </a:p>
        </p:txBody>
      </p:sp>
    </p:spTree>
    <p:extLst>
      <p:ext uri="{BB962C8B-B14F-4D97-AF65-F5344CB8AC3E}">
        <p14:creationId xmlns:p14="http://schemas.microsoft.com/office/powerpoint/2010/main" val="1359566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4988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 - Multi-Account Distributed Service Networks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C997DF-1DF9-4BF1-B9D3-A4E91ABC76A1}"/>
              </a:ext>
            </a:extLst>
          </p:cNvPr>
          <p:cNvSpPr/>
          <p:nvPr/>
        </p:nvSpPr>
        <p:spPr>
          <a:xfrm>
            <a:off x="1066752" y="2448375"/>
            <a:ext cx="1515401" cy="1209262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60612C-9130-4023-9231-3A6FFECDB6A1}"/>
              </a:ext>
            </a:extLst>
          </p:cNvPr>
          <p:cNvSpPr/>
          <p:nvPr/>
        </p:nvSpPr>
        <p:spPr>
          <a:xfrm>
            <a:off x="1364058" y="4882843"/>
            <a:ext cx="1204621" cy="921968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4AD8AC-64EB-420E-8EB9-B55F641560C8}"/>
              </a:ext>
            </a:extLst>
          </p:cNvPr>
          <p:cNvSpPr/>
          <p:nvPr/>
        </p:nvSpPr>
        <p:spPr>
          <a:xfrm>
            <a:off x="347475" y="1183563"/>
            <a:ext cx="8646191" cy="4914892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sp>
        <p:nvSpPr>
          <p:cNvPr id="9" name="TextBox 20">
            <a:extLst>
              <a:ext uri="{FF2B5EF4-FFF2-40B4-BE49-F238E27FC236}">
                <a16:creationId xmlns:a16="http://schemas.microsoft.com/office/drawing/2014/main" id="{E7D6BB81-0F67-4426-B2EF-2585D4BEF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8248" y="2714668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427BEE-7A41-4625-811D-B616DD3D4863}"/>
              </a:ext>
            </a:extLst>
          </p:cNvPr>
          <p:cNvSpPr/>
          <p:nvPr/>
        </p:nvSpPr>
        <p:spPr>
          <a:xfrm>
            <a:off x="5741785" y="1365716"/>
            <a:ext cx="2663668" cy="196064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BEE243-8D9F-40D5-A828-1D82670A57A9}"/>
              </a:ext>
            </a:extLst>
          </p:cNvPr>
          <p:cNvSpPr/>
          <p:nvPr/>
        </p:nvSpPr>
        <p:spPr>
          <a:xfrm>
            <a:off x="5066550" y="3399824"/>
            <a:ext cx="3838169" cy="2602784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66810B-1948-47A8-8EA0-F83D4F9212FB}"/>
              </a:ext>
            </a:extLst>
          </p:cNvPr>
          <p:cNvSpPr/>
          <p:nvPr/>
        </p:nvSpPr>
        <p:spPr>
          <a:xfrm>
            <a:off x="840751" y="1494007"/>
            <a:ext cx="3521758" cy="2394653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CF4D9B-8010-4877-8D0E-86828C84F81B}"/>
              </a:ext>
            </a:extLst>
          </p:cNvPr>
          <p:cNvSpPr/>
          <p:nvPr/>
        </p:nvSpPr>
        <p:spPr>
          <a:xfrm>
            <a:off x="930848" y="1792258"/>
            <a:ext cx="1738703" cy="2055162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D74F5B-7411-4D5B-8B99-32F62C233F91}"/>
              </a:ext>
            </a:extLst>
          </p:cNvPr>
          <p:cNvSpPr/>
          <p:nvPr/>
        </p:nvSpPr>
        <p:spPr>
          <a:xfrm>
            <a:off x="1005857" y="2257931"/>
            <a:ext cx="1601588" cy="1467324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EC81B5D8-2347-41C8-92E8-601A4FC2E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730" y="3132366"/>
            <a:ext cx="164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74EBEF-F2F5-40EC-9A13-39E0B2987B07}"/>
              </a:ext>
            </a:extLst>
          </p:cNvPr>
          <p:cNvSpPr/>
          <p:nvPr/>
        </p:nvSpPr>
        <p:spPr>
          <a:xfrm>
            <a:off x="443680" y="3969765"/>
            <a:ext cx="3916656" cy="2051460"/>
          </a:xfrm>
          <a:prstGeom prst="rect">
            <a:avLst/>
          </a:prstGeom>
          <a:noFill/>
          <a:ln w="12700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58830B-B9E4-46D6-BB92-453C88BC79E0}"/>
              </a:ext>
            </a:extLst>
          </p:cNvPr>
          <p:cNvSpPr/>
          <p:nvPr/>
        </p:nvSpPr>
        <p:spPr>
          <a:xfrm>
            <a:off x="1262299" y="4170463"/>
            <a:ext cx="1450112" cy="1769043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769942E-40FF-4AFF-A93D-A6F52134AD71}"/>
              </a:ext>
            </a:extLst>
          </p:cNvPr>
          <p:cNvSpPr/>
          <p:nvPr/>
        </p:nvSpPr>
        <p:spPr>
          <a:xfrm>
            <a:off x="1337307" y="4697946"/>
            <a:ext cx="1304079" cy="1162790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16EB67F9-17EF-43E9-B9E4-B422E37D9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814" y="5660929"/>
            <a:ext cx="9914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20" name="TextBox 6">
            <a:extLst>
              <a:ext uri="{FF2B5EF4-FFF2-40B4-BE49-F238E27FC236}">
                <a16:creationId xmlns:a16="http://schemas.microsoft.com/office/drawing/2014/main" id="{0E86279D-4DA6-46B4-B112-C5E25ED22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0053" y="5603945"/>
            <a:ext cx="61598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ENI</a:t>
            </a:r>
          </a:p>
        </p:txBody>
      </p:sp>
      <p:cxnSp>
        <p:nvCxnSpPr>
          <p:cNvPr id="21" name="Straight Connector 61">
            <a:extLst>
              <a:ext uri="{FF2B5EF4-FFF2-40B4-BE49-F238E27FC236}">
                <a16:creationId xmlns:a16="http://schemas.microsoft.com/office/drawing/2014/main" id="{51634688-FA2C-4A58-AFBC-2CEB3D2B9EDC}"/>
              </a:ext>
            </a:extLst>
          </p:cNvPr>
          <p:cNvCxnSpPr>
            <a:cxnSpLocks/>
            <a:stCxn id="85" idx="3"/>
            <a:endCxn id="97" idx="1"/>
          </p:cNvCxnSpPr>
          <p:nvPr/>
        </p:nvCxnSpPr>
        <p:spPr>
          <a:xfrm flipV="1">
            <a:off x="1100215" y="5469240"/>
            <a:ext cx="732159" cy="384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139">
            <a:extLst>
              <a:ext uri="{FF2B5EF4-FFF2-40B4-BE49-F238E27FC236}">
                <a16:creationId xmlns:a16="http://schemas.microsoft.com/office/drawing/2014/main" id="{109682D6-E2EC-4F5D-9D3C-BF177525C4A7}"/>
              </a:ext>
            </a:extLst>
          </p:cNvPr>
          <p:cNvCxnSpPr>
            <a:cxnSpLocks/>
            <a:stCxn id="79" idx="3"/>
            <a:endCxn id="32" idx="2"/>
          </p:cNvCxnSpPr>
          <p:nvPr/>
        </p:nvCxnSpPr>
        <p:spPr>
          <a:xfrm flipV="1">
            <a:off x="2062034" y="2265541"/>
            <a:ext cx="337881" cy="650274"/>
          </a:xfrm>
          <a:prstGeom prst="bentConnector2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139">
            <a:extLst>
              <a:ext uri="{FF2B5EF4-FFF2-40B4-BE49-F238E27FC236}">
                <a16:creationId xmlns:a16="http://schemas.microsoft.com/office/drawing/2014/main" id="{9D6031D0-1E24-4049-A01F-C979BD8BF640}"/>
              </a:ext>
            </a:extLst>
          </p:cNvPr>
          <p:cNvCxnSpPr>
            <a:cxnSpLocks/>
          </p:cNvCxnSpPr>
          <p:nvPr/>
        </p:nvCxnSpPr>
        <p:spPr>
          <a:xfrm>
            <a:off x="2091446" y="2961201"/>
            <a:ext cx="1463040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NumBox 1">
            <a:extLst>
              <a:ext uri="{FF2B5EF4-FFF2-40B4-BE49-F238E27FC236}">
                <a16:creationId xmlns:a16="http://schemas.microsoft.com/office/drawing/2014/main" id="{BE4C4AF5-2DE7-49EE-A528-25B1210A2F73}"/>
              </a:ext>
            </a:extLst>
          </p:cNvPr>
          <p:cNvSpPr/>
          <p:nvPr/>
        </p:nvSpPr>
        <p:spPr>
          <a:xfrm>
            <a:off x="1759874" y="1902320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5" name="NumBox 1">
            <a:extLst>
              <a:ext uri="{FF2B5EF4-FFF2-40B4-BE49-F238E27FC236}">
                <a16:creationId xmlns:a16="http://schemas.microsoft.com/office/drawing/2014/main" id="{5BC1E2A5-590D-46A3-BFB4-2BC706578860}"/>
              </a:ext>
            </a:extLst>
          </p:cNvPr>
          <p:cNvSpPr/>
          <p:nvPr/>
        </p:nvSpPr>
        <p:spPr>
          <a:xfrm>
            <a:off x="2717829" y="305654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26" name="Straight Arrow Connector 139">
            <a:extLst>
              <a:ext uri="{FF2B5EF4-FFF2-40B4-BE49-F238E27FC236}">
                <a16:creationId xmlns:a16="http://schemas.microsoft.com/office/drawing/2014/main" id="{5CED89F0-173B-49F7-9630-6FE056F23D9C}"/>
              </a:ext>
            </a:extLst>
          </p:cNvPr>
          <p:cNvCxnSpPr>
            <a:cxnSpLocks/>
            <a:stCxn id="97" idx="3"/>
            <a:endCxn id="38" idx="2"/>
          </p:cNvCxnSpPr>
          <p:nvPr/>
        </p:nvCxnSpPr>
        <p:spPr>
          <a:xfrm flipV="1">
            <a:off x="2198134" y="4604256"/>
            <a:ext cx="259232" cy="822960"/>
          </a:xfrm>
          <a:prstGeom prst="bentConnector2">
            <a:avLst/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139">
            <a:extLst>
              <a:ext uri="{FF2B5EF4-FFF2-40B4-BE49-F238E27FC236}">
                <a16:creationId xmlns:a16="http://schemas.microsoft.com/office/drawing/2014/main" id="{C1F9B4B0-C07F-4519-9490-787738C1D389}"/>
              </a:ext>
            </a:extLst>
          </p:cNvPr>
          <p:cNvCxnSpPr>
            <a:cxnSpLocks/>
          </p:cNvCxnSpPr>
          <p:nvPr/>
        </p:nvCxnSpPr>
        <p:spPr>
          <a:xfrm flipV="1">
            <a:off x="4067911" y="4599806"/>
            <a:ext cx="1242391" cy="415930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NumBox 1">
            <a:extLst>
              <a:ext uri="{FF2B5EF4-FFF2-40B4-BE49-F238E27FC236}">
                <a16:creationId xmlns:a16="http://schemas.microsoft.com/office/drawing/2014/main" id="{EFA74FAA-34AA-46A3-968E-62E5FC77227E}"/>
              </a:ext>
            </a:extLst>
          </p:cNvPr>
          <p:cNvSpPr/>
          <p:nvPr/>
        </p:nvSpPr>
        <p:spPr>
          <a:xfrm>
            <a:off x="2757714" y="430944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9" name="NumBox 1">
            <a:extLst>
              <a:ext uri="{FF2B5EF4-FFF2-40B4-BE49-F238E27FC236}">
                <a16:creationId xmlns:a16="http://schemas.microsoft.com/office/drawing/2014/main" id="{53942725-B0D2-45E3-B6F3-0390C0338192}"/>
              </a:ext>
            </a:extLst>
          </p:cNvPr>
          <p:cNvSpPr/>
          <p:nvPr/>
        </p:nvSpPr>
        <p:spPr>
          <a:xfrm>
            <a:off x="2968687" y="530312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E216978B-19A1-477C-A75E-E5DC2CBFF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2066" y="2456108"/>
            <a:ext cx="870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1" name="TextBox 26">
            <a:extLst>
              <a:ext uri="{FF2B5EF4-FFF2-40B4-BE49-F238E27FC236}">
                <a16:creationId xmlns:a16="http://schemas.microsoft.com/office/drawing/2014/main" id="{AF00400E-4FB4-4A78-8C1F-6832D5735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074" y="4702878"/>
            <a:ext cx="8706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8C4FF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 association</a:t>
            </a:r>
          </a:p>
        </p:txBody>
      </p:sp>
      <p:sp>
        <p:nvSpPr>
          <p:cNvPr id="32" name="TextBox 6">
            <a:extLst>
              <a:ext uri="{FF2B5EF4-FFF2-40B4-BE49-F238E27FC236}">
                <a16:creationId xmlns:a16="http://schemas.microsoft.com/office/drawing/2014/main" id="{0E426512-463F-456B-AC53-F66F3B7DC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2826" y="2034709"/>
            <a:ext cx="71417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517A7D-6D2F-46FC-A10D-6FBCD19FA27A}"/>
              </a:ext>
            </a:extLst>
          </p:cNvPr>
          <p:cNvSpPr/>
          <p:nvPr/>
        </p:nvSpPr>
        <p:spPr>
          <a:xfrm>
            <a:off x="5347114" y="3633067"/>
            <a:ext cx="256909" cy="3710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F3D4C43-9A11-4F21-9EF8-9B016EFCCFB3}"/>
              </a:ext>
            </a:extLst>
          </p:cNvPr>
          <p:cNvSpPr/>
          <p:nvPr/>
        </p:nvSpPr>
        <p:spPr>
          <a:xfrm>
            <a:off x="5753034" y="1935352"/>
            <a:ext cx="746605" cy="160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5" name="TextBox 21">
            <a:extLst>
              <a:ext uri="{FF2B5EF4-FFF2-40B4-BE49-F238E27FC236}">
                <a16:creationId xmlns:a16="http://schemas.microsoft.com/office/drawing/2014/main" id="{675E3D5D-CE68-4A3A-918A-AA99CC853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3997" y="2180907"/>
            <a:ext cx="11668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policy</a:t>
            </a:r>
          </a:p>
        </p:txBody>
      </p:sp>
      <p:sp>
        <p:nvSpPr>
          <p:cNvPr id="36" name="TextBox 6">
            <a:extLst>
              <a:ext uri="{FF2B5EF4-FFF2-40B4-BE49-F238E27FC236}">
                <a16:creationId xmlns:a16="http://schemas.microsoft.com/office/drawing/2014/main" id="{D7894254-B822-4EE4-83B1-43A1A569F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4258" y="2240296"/>
            <a:ext cx="1340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37" name="TextBox 6">
            <a:extLst>
              <a:ext uri="{FF2B5EF4-FFF2-40B4-BE49-F238E27FC236}">
                <a16:creationId xmlns:a16="http://schemas.microsoft.com/office/drawing/2014/main" id="{D8B12F2B-A537-47F9-B116-4ABBB3E9C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7973" y="4659834"/>
            <a:ext cx="13403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38" name="TextBox 6">
            <a:extLst>
              <a:ext uri="{FF2B5EF4-FFF2-40B4-BE49-F238E27FC236}">
                <a16:creationId xmlns:a16="http://schemas.microsoft.com/office/drawing/2014/main" id="{C0EEDD95-B8CF-44A2-84BF-48AE5678B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7113" y="4373424"/>
            <a:ext cx="72050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resolver</a:t>
            </a:r>
          </a:p>
        </p:txBody>
      </p:sp>
      <p:sp>
        <p:nvSpPr>
          <p:cNvPr id="39" name="TextBox 26">
            <a:extLst>
              <a:ext uri="{FF2B5EF4-FFF2-40B4-BE49-F238E27FC236}">
                <a16:creationId xmlns:a16="http://schemas.microsoft.com/office/drawing/2014/main" id="{4FDA2AF9-E3A3-4AE2-A031-1E5EDDCE5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2997" y="3115040"/>
            <a:ext cx="10938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F9E06C-FB4E-478F-8C01-7E97FE3BF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2733" y="2799473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1</a:t>
            </a:r>
          </a:p>
        </p:txBody>
      </p:sp>
      <p:sp>
        <p:nvSpPr>
          <p:cNvPr id="41" name="TextBox 21">
            <a:extLst>
              <a:ext uri="{FF2B5EF4-FFF2-40B4-BE49-F238E27FC236}">
                <a16:creationId xmlns:a16="http://schemas.microsoft.com/office/drawing/2014/main" id="{F691B72F-E683-487B-BD6E-88B2EDD49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4560" y="1994905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42" name="Straight Connector 61">
            <a:extLst>
              <a:ext uri="{FF2B5EF4-FFF2-40B4-BE49-F238E27FC236}">
                <a16:creationId xmlns:a16="http://schemas.microsoft.com/office/drawing/2014/main" id="{5A99C0FE-7F75-4903-9470-CD873FA8FA4F}"/>
              </a:ext>
            </a:extLst>
          </p:cNvPr>
          <p:cNvCxnSpPr>
            <a:cxnSpLocks/>
          </p:cNvCxnSpPr>
          <p:nvPr/>
        </p:nvCxnSpPr>
        <p:spPr>
          <a:xfrm flipV="1">
            <a:off x="4240897" y="2364661"/>
            <a:ext cx="1864404" cy="455678"/>
          </a:xfrm>
          <a:prstGeom prst="bentConnector3">
            <a:avLst>
              <a:gd name="adj1" fmla="val 1634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26">
            <a:extLst>
              <a:ext uri="{FF2B5EF4-FFF2-40B4-BE49-F238E27FC236}">
                <a16:creationId xmlns:a16="http://schemas.microsoft.com/office/drawing/2014/main" id="{21BBB856-56F5-4F42-AC56-E9AFC9D70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1389" y="1996968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44" name="Straight Connector 61">
            <a:extLst>
              <a:ext uri="{FF2B5EF4-FFF2-40B4-BE49-F238E27FC236}">
                <a16:creationId xmlns:a16="http://schemas.microsoft.com/office/drawing/2014/main" id="{B7D52684-7FD5-4C9A-A911-5C9F18DEDF54}"/>
              </a:ext>
            </a:extLst>
          </p:cNvPr>
          <p:cNvCxnSpPr>
            <a:cxnSpLocks/>
          </p:cNvCxnSpPr>
          <p:nvPr/>
        </p:nvCxnSpPr>
        <p:spPr>
          <a:xfrm>
            <a:off x="6669115" y="2497669"/>
            <a:ext cx="923514" cy="0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26">
            <a:extLst>
              <a:ext uri="{FF2B5EF4-FFF2-40B4-BE49-F238E27FC236}">
                <a16:creationId xmlns:a16="http://schemas.microsoft.com/office/drawing/2014/main" id="{90B332AB-065A-4D66-B5B8-91A906328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9012" y="2292364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4B678F6-DE1A-45F9-B7CC-F1E0CD6976F8}"/>
              </a:ext>
            </a:extLst>
          </p:cNvPr>
          <p:cNvSpPr/>
          <p:nvPr/>
        </p:nvSpPr>
        <p:spPr>
          <a:xfrm>
            <a:off x="7582358" y="3999109"/>
            <a:ext cx="1220747" cy="188832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02E8583-4442-446A-8128-AC53CF29AAF0}"/>
              </a:ext>
            </a:extLst>
          </p:cNvPr>
          <p:cNvSpPr/>
          <p:nvPr/>
        </p:nvSpPr>
        <p:spPr>
          <a:xfrm>
            <a:off x="6311490" y="4006821"/>
            <a:ext cx="1151560" cy="1880616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F6AADE3-8F6F-4477-A044-A8F24C95CC5A}"/>
              </a:ext>
            </a:extLst>
          </p:cNvPr>
          <p:cNvSpPr/>
          <p:nvPr/>
        </p:nvSpPr>
        <p:spPr>
          <a:xfrm>
            <a:off x="6261732" y="3683097"/>
            <a:ext cx="2568035" cy="2256409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endParaRPr lang="en-US" sz="1200" dirty="0">
              <a:ln w="0"/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3A739BF-CB45-4171-BCD9-628483AD0D1A}"/>
              </a:ext>
            </a:extLst>
          </p:cNvPr>
          <p:cNvSpPr/>
          <p:nvPr/>
        </p:nvSpPr>
        <p:spPr>
          <a:xfrm>
            <a:off x="7610356" y="4580684"/>
            <a:ext cx="1162466" cy="12962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B31519A-D34A-496A-9440-31C2EDCED817}"/>
              </a:ext>
            </a:extLst>
          </p:cNvPr>
          <p:cNvSpPr/>
          <p:nvPr/>
        </p:nvSpPr>
        <p:spPr>
          <a:xfrm>
            <a:off x="6337841" y="4572655"/>
            <a:ext cx="1098886" cy="1311373"/>
          </a:xfrm>
          <a:prstGeom prst="rect">
            <a:avLst/>
          </a:prstGeom>
          <a:noFill/>
          <a:ln w="12700">
            <a:solidFill>
              <a:srgbClr val="00A4A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D131713-3CE2-47BE-8DB9-E873B9423A16}"/>
              </a:ext>
            </a:extLst>
          </p:cNvPr>
          <p:cNvSpPr/>
          <p:nvPr/>
        </p:nvSpPr>
        <p:spPr>
          <a:xfrm>
            <a:off x="6494920" y="4943995"/>
            <a:ext cx="2151745" cy="838326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52D115-BD3C-4249-8090-7848D2C16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7072" y="4786632"/>
            <a:ext cx="11689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2</a:t>
            </a:r>
          </a:p>
        </p:txBody>
      </p:sp>
      <p:cxnSp>
        <p:nvCxnSpPr>
          <p:cNvPr id="55" name="Straight Connector 61">
            <a:extLst>
              <a:ext uri="{FF2B5EF4-FFF2-40B4-BE49-F238E27FC236}">
                <a16:creationId xmlns:a16="http://schemas.microsoft.com/office/drawing/2014/main" id="{9D9CF3BE-2462-4BD1-A09E-5961D3CA8F9B}"/>
              </a:ext>
            </a:extLst>
          </p:cNvPr>
          <p:cNvCxnSpPr>
            <a:cxnSpLocks/>
            <a:stCxn id="93" idx="3"/>
          </p:cNvCxnSpPr>
          <p:nvPr/>
        </p:nvCxnSpPr>
        <p:spPr>
          <a:xfrm flipV="1">
            <a:off x="4036050" y="4650661"/>
            <a:ext cx="1274252" cy="487216"/>
          </a:xfrm>
          <a:prstGeom prst="bentConnector3">
            <a:avLst>
              <a:gd name="adj1" fmla="val 6454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26">
            <a:extLst>
              <a:ext uri="{FF2B5EF4-FFF2-40B4-BE49-F238E27FC236}">
                <a16:creationId xmlns:a16="http://schemas.microsoft.com/office/drawing/2014/main" id="{36CE1D93-9F66-49B4-8296-A80DFFFFB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949" y="5188732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cxnSp>
        <p:nvCxnSpPr>
          <p:cNvPr id="57" name="Straight Connector 61">
            <a:extLst>
              <a:ext uri="{FF2B5EF4-FFF2-40B4-BE49-F238E27FC236}">
                <a16:creationId xmlns:a16="http://schemas.microsoft.com/office/drawing/2014/main" id="{FF341576-54BE-4143-9732-F241222F7E44}"/>
              </a:ext>
            </a:extLst>
          </p:cNvPr>
          <p:cNvCxnSpPr>
            <a:cxnSpLocks/>
          </p:cNvCxnSpPr>
          <p:nvPr/>
        </p:nvCxnSpPr>
        <p:spPr>
          <a:xfrm>
            <a:off x="5859814" y="4366595"/>
            <a:ext cx="1698735" cy="571430"/>
          </a:xfrm>
          <a:prstGeom prst="bentConnector3">
            <a:avLst>
              <a:gd name="adj1" fmla="val 99841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26">
            <a:extLst>
              <a:ext uri="{FF2B5EF4-FFF2-40B4-BE49-F238E27FC236}">
                <a16:creationId xmlns:a16="http://schemas.microsoft.com/office/drawing/2014/main" id="{07C367D8-74DB-47CF-A7CF-D4B86C774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3707" y="4194028"/>
            <a:ext cx="84250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default</a:t>
            </a:r>
          </a:p>
        </p:txBody>
      </p:sp>
      <p:cxnSp>
        <p:nvCxnSpPr>
          <p:cNvPr id="59" name="Straight Arrow Connector 139">
            <a:extLst>
              <a:ext uri="{FF2B5EF4-FFF2-40B4-BE49-F238E27FC236}">
                <a16:creationId xmlns:a16="http://schemas.microsoft.com/office/drawing/2014/main" id="{976FB9B2-75CE-41B6-AB40-D085AC48537B}"/>
              </a:ext>
            </a:extLst>
          </p:cNvPr>
          <p:cNvCxnSpPr>
            <a:cxnSpLocks/>
          </p:cNvCxnSpPr>
          <p:nvPr/>
        </p:nvCxnSpPr>
        <p:spPr>
          <a:xfrm flipV="1">
            <a:off x="4209968" y="2601693"/>
            <a:ext cx="1894361" cy="350234"/>
          </a:xfrm>
          <a:prstGeom prst="bentConnector3">
            <a:avLst>
              <a:gd name="adj1" fmla="val 71769"/>
            </a:avLst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139">
            <a:extLst>
              <a:ext uri="{FF2B5EF4-FFF2-40B4-BE49-F238E27FC236}">
                <a16:creationId xmlns:a16="http://schemas.microsoft.com/office/drawing/2014/main" id="{9FDB4708-11F8-435B-8E36-78C3201AB76B}"/>
              </a:ext>
            </a:extLst>
          </p:cNvPr>
          <p:cNvCxnSpPr>
            <a:cxnSpLocks/>
          </p:cNvCxnSpPr>
          <p:nvPr/>
        </p:nvCxnSpPr>
        <p:spPr>
          <a:xfrm>
            <a:off x="6692542" y="2587529"/>
            <a:ext cx="876660" cy="0"/>
          </a:xfrm>
          <a:prstGeom prst="straightConnector1">
            <a:avLst/>
          </a:prstGeom>
          <a:ln>
            <a:solidFill>
              <a:schemeClr val="tx2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1" name="NumBox 1">
            <a:extLst>
              <a:ext uri="{FF2B5EF4-FFF2-40B4-BE49-F238E27FC236}">
                <a16:creationId xmlns:a16="http://schemas.microsoft.com/office/drawing/2014/main" id="{0F2370EE-3825-4664-966D-5CAB9CD55C2D}"/>
              </a:ext>
            </a:extLst>
          </p:cNvPr>
          <p:cNvSpPr/>
          <p:nvPr/>
        </p:nvSpPr>
        <p:spPr>
          <a:xfrm>
            <a:off x="6900368" y="2675824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cxnSp>
        <p:nvCxnSpPr>
          <p:cNvPr id="62" name="Straight Arrow Connector 139">
            <a:extLst>
              <a:ext uri="{FF2B5EF4-FFF2-40B4-BE49-F238E27FC236}">
                <a16:creationId xmlns:a16="http://schemas.microsoft.com/office/drawing/2014/main" id="{0A566D64-29F3-4256-BEB4-D223497F5179}"/>
              </a:ext>
            </a:extLst>
          </p:cNvPr>
          <p:cNvCxnSpPr>
            <a:cxnSpLocks/>
          </p:cNvCxnSpPr>
          <p:nvPr/>
        </p:nvCxnSpPr>
        <p:spPr>
          <a:xfrm flipV="1">
            <a:off x="2192085" y="5248902"/>
            <a:ext cx="1188720" cy="267782"/>
          </a:xfrm>
          <a:prstGeom prst="bentConnector3">
            <a:avLst>
              <a:gd name="adj1" fmla="val 50000"/>
            </a:avLst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139">
            <a:extLst>
              <a:ext uri="{FF2B5EF4-FFF2-40B4-BE49-F238E27FC236}">
                <a16:creationId xmlns:a16="http://schemas.microsoft.com/office/drawing/2014/main" id="{BAF061C3-ADFA-4BC9-A0D4-F6583F9F8DBD}"/>
              </a:ext>
            </a:extLst>
          </p:cNvPr>
          <p:cNvCxnSpPr>
            <a:cxnSpLocks/>
          </p:cNvCxnSpPr>
          <p:nvPr/>
        </p:nvCxnSpPr>
        <p:spPr>
          <a:xfrm>
            <a:off x="5874116" y="4521153"/>
            <a:ext cx="1627207" cy="416872"/>
          </a:xfrm>
          <a:prstGeom prst="bentConnector2">
            <a:avLst/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4" name="NumBox 1">
            <a:extLst>
              <a:ext uri="{FF2B5EF4-FFF2-40B4-BE49-F238E27FC236}">
                <a16:creationId xmlns:a16="http://schemas.microsoft.com/office/drawing/2014/main" id="{0F202393-E1F9-4979-9D15-A19B5870C755}"/>
              </a:ext>
            </a:extLst>
          </p:cNvPr>
          <p:cNvSpPr/>
          <p:nvPr/>
        </p:nvSpPr>
        <p:spPr>
          <a:xfrm>
            <a:off x="5934560" y="4562726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5" name="TextBox 21">
            <a:extLst>
              <a:ext uri="{FF2B5EF4-FFF2-40B4-BE49-F238E27FC236}">
                <a16:creationId xmlns:a16="http://schemas.microsoft.com/office/drawing/2014/main" id="{80B58F7C-5327-4C91-BE51-E75FF0F9E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5300" y="4465735"/>
            <a:ext cx="11668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policy</a:t>
            </a:r>
          </a:p>
        </p:txBody>
      </p:sp>
      <p:sp>
        <p:nvSpPr>
          <p:cNvPr id="66" name="TextBox 21">
            <a:extLst>
              <a:ext uri="{FF2B5EF4-FFF2-40B4-BE49-F238E27FC236}">
                <a16:creationId xmlns:a16="http://schemas.microsoft.com/office/drawing/2014/main" id="{CD2CBFED-8C4F-4E32-BCF0-090245150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148" y="4058169"/>
            <a:ext cx="93339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policy</a:t>
            </a:r>
          </a:p>
        </p:txBody>
      </p:sp>
      <p:cxnSp>
        <p:nvCxnSpPr>
          <p:cNvPr id="67" name="Straight Connector 61">
            <a:extLst>
              <a:ext uri="{FF2B5EF4-FFF2-40B4-BE49-F238E27FC236}">
                <a16:creationId xmlns:a16="http://schemas.microsoft.com/office/drawing/2014/main" id="{73C447C0-A7D8-418E-AF54-12FB4803ECC0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669551" y="2819839"/>
            <a:ext cx="914400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Straight Connector 61">
            <a:extLst>
              <a:ext uri="{FF2B5EF4-FFF2-40B4-BE49-F238E27FC236}">
                <a16:creationId xmlns:a16="http://schemas.microsoft.com/office/drawing/2014/main" id="{174F9F07-3BDE-486D-8E21-80893FF07A0C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2712410" y="5054985"/>
            <a:ext cx="822960" cy="0"/>
          </a:xfrm>
          <a:prstGeom prst="straightConnector1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9" name="Straight Connector 61">
            <a:extLst>
              <a:ext uri="{FF2B5EF4-FFF2-40B4-BE49-F238E27FC236}">
                <a16:creationId xmlns:a16="http://schemas.microsoft.com/office/drawing/2014/main" id="{43934A1C-EFDD-4C36-A7CC-5BEFE0086F30}"/>
              </a:ext>
            </a:extLst>
          </p:cNvPr>
          <p:cNvCxnSpPr>
            <a:cxnSpLocks/>
          </p:cNvCxnSpPr>
          <p:nvPr/>
        </p:nvCxnSpPr>
        <p:spPr>
          <a:xfrm>
            <a:off x="4206197" y="3065465"/>
            <a:ext cx="1134443" cy="146304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TextBox 26">
            <a:extLst>
              <a:ext uri="{FF2B5EF4-FFF2-40B4-BE49-F238E27FC236}">
                <a16:creationId xmlns:a16="http://schemas.microsoft.com/office/drawing/2014/main" id="{DF5888E2-FEB9-41FD-AF9D-972CF383B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683" y="3040112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association</a:t>
            </a: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289D74DE-936D-486C-AD38-083E21DEE0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40751" y="1495797"/>
            <a:ext cx="274320" cy="274320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D2D1A1E2-09F2-44E7-98C4-8287B04362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736956" y="1369890"/>
            <a:ext cx="274320" cy="27432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733F46E6-F6B7-4178-AAB1-B1921AA39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46932" y="3969765"/>
            <a:ext cx="274320" cy="274320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AF2252BE-4029-4168-9B42-D6B0D3045B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065940" y="3402441"/>
            <a:ext cx="274320" cy="27432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A41AD9DC-AF10-4A3E-AE94-F86783C261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347475" y="1181641"/>
            <a:ext cx="381000" cy="381000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6F9A2071-6742-4F7E-BE3F-87468B467F8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930848" y="1794972"/>
            <a:ext cx="274320" cy="274320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22CFED1F-E240-4515-9BFC-643378C9D6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265551" y="4172014"/>
            <a:ext cx="274320" cy="274320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EC907313-8B0E-43DB-9B37-FC3468A247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268996" y="3681421"/>
            <a:ext cx="274320" cy="274320"/>
          </a:xfrm>
          <a:prstGeom prst="rect">
            <a:avLst/>
          </a:prstGeom>
        </p:spPr>
      </p:pic>
      <p:pic>
        <p:nvPicPr>
          <p:cNvPr id="79" name="Graphic 5">
            <a:extLst>
              <a:ext uri="{FF2B5EF4-FFF2-40B4-BE49-F238E27FC236}">
                <a16:creationId xmlns:a16="http://schemas.microsoft.com/office/drawing/2014/main" id="{752659D0-969A-45C3-B332-E09D46C50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1604834" y="268721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959BF68A-E9F0-4428-924B-F8E622DFB29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696273" y="1831928"/>
            <a:ext cx="365760" cy="36576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D2CC15B8-1EC7-4D74-B064-40BBE37A0FF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18992" y="1648009"/>
            <a:ext cx="365760" cy="365760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9DE1C862-0E00-4D31-9233-AB0DCEBEEF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21143" y="3715787"/>
            <a:ext cx="365760" cy="365760"/>
          </a:xfrm>
          <a:prstGeom prst="rect">
            <a:avLst/>
          </a:prstGeom>
        </p:spPr>
      </p:pic>
      <p:pic>
        <p:nvPicPr>
          <p:cNvPr id="83" name="Graphic 82">
            <a:extLst>
              <a:ext uri="{FF2B5EF4-FFF2-40B4-BE49-F238E27FC236}">
                <a16:creationId xmlns:a16="http://schemas.microsoft.com/office/drawing/2014/main" id="{2A5854C1-1FBF-4A2F-9D08-A64908E9338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553023" y="4123080"/>
            <a:ext cx="365760" cy="365760"/>
          </a:xfrm>
          <a:prstGeom prst="rect">
            <a:avLst/>
          </a:prstGeom>
        </p:spPr>
      </p:pic>
      <p:pic>
        <p:nvPicPr>
          <p:cNvPr id="84" name="Graphic 10">
            <a:extLst>
              <a:ext uri="{FF2B5EF4-FFF2-40B4-BE49-F238E27FC236}">
                <a16:creationId xmlns:a16="http://schemas.microsoft.com/office/drawing/2014/main" id="{6D5C2C42-14C7-4AEF-A12C-9C26B59F8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7602526" y="223050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Graphic 10">
            <a:extLst>
              <a:ext uri="{FF2B5EF4-FFF2-40B4-BE49-F238E27FC236}">
                <a16:creationId xmlns:a16="http://schemas.microsoft.com/office/drawing/2014/main" id="{53D4531A-99D9-4812-88D0-26A0649E3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43015" y="524102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Graphic 85">
            <a:extLst>
              <a:ext uri="{FF2B5EF4-FFF2-40B4-BE49-F238E27FC236}">
                <a16:creationId xmlns:a16="http://schemas.microsoft.com/office/drawing/2014/main" id="{5977B6FF-1876-49F3-A1CA-188B5A0FFB2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757198" y="5208751"/>
            <a:ext cx="365760" cy="365760"/>
          </a:xfrm>
          <a:prstGeom prst="rect">
            <a:avLst/>
          </a:prstGeom>
        </p:spPr>
      </p:pic>
      <p:pic>
        <p:nvPicPr>
          <p:cNvPr id="87" name="Graphic 86">
            <a:extLst>
              <a:ext uri="{FF2B5EF4-FFF2-40B4-BE49-F238E27FC236}">
                <a16:creationId xmlns:a16="http://schemas.microsoft.com/office/drawing/2014/main" id="{BD29C022-6BFB-4FF0-B3D4-18F62723C3A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090199" y="5227583"/>
            <a:ext cx="365760" cy="365760"/>
          </a:xfrm>
          <a:prstGeom prst="rect">
            <a:avLst/>
          </a:prstGeom>
        </p:spPr>
      </p:pic>
      <p:sp>
        <p:nvSpPr>
          <p:cNvPr id="88" name="TextBox 20">
            <a:extLst>
              <a:ext uri="{FF2B5EF4-FFF2-40B4-BE49-F238E27FC236}">
                <a16:creationId xmlns:a16="http://schemas.microsoft.com/office/drawing/2014/main" id="{31EA54DE-06A3-4A43-B509-C94D3179F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9570" y="5524865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sp>
        <p:nvSpPr>
          <p:cNvPr id="89" name="TextBox 20">
            <a:extLst>
              <a:ext uri="{FF2B5EF4-FFF2-40B4-BE49-F238E27FC236}">
                <a16:creationId xmlns:a16="http://schemas.microsoft.com/office/drawing/2014/main" id="{0FD237B6-F5B6-4C15-9FB9-BB2E060F8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2833" y="5539011"/>
            <a:ext cx="13405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A9EA487C-457C-4CC6-B899-79A2011AD14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7392658" y="4950108"/>
            <a:ext cx="274320" cy="274320"/>
          </a:xfrm>
          <a:prstGeom prst="rect">
            <a:avLst/>
          </a:prstGeom>
        </p:spPr>
      </p:pic>
      <p:sp>
        <p:nvSpPr>
          <p:cNvPr id="91" name="TextBox 26">
            <a:extLst>
              <a:ext uri="{FF2B5EF4-FFF2-40B4-BE49-F238E27FC236}">
                <a16:creationId xmlns:a16="http://schemas.microsoft.com/office/drawing/2014/main" id="{265D5AF3-11BC-4369-B554-EBFA088E5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8964" y="5182604"/>
            <a:ext cx="9333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pic>
        <p:nvPicPr>
          <p:cNvPr id="92" name="Graphic 6">
            <a:extLst>
              <a:ext uri="{FF2B5EF4-FFF2-40B4-BE49-F238E27FC236}">
                <a16:creationId xmlns:a16="http://schemas.microsoft.com/office/drawing/2014/main" id="{9CDAA910-03EF-42FF-B353-A2A13C259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3541937" y="2530026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Graphic 6">
            <a:extLst>
              <a:ext uri="{FF2B5EF4-FFF2-40B4-BE49-F238E27FC236}">
                <a16:creationId xmlns:a16="http://schemas.microsoft.com/office/drawing/2014/main" id="{427F9FD5-63B7-437A-ADF0-0270B4637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3395970" y="4817837"/>
            <a:ext cx="640080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Graphic 6">
            <a:extLst>
              <a:ext uri="{FF2B5EF4-FFF2-40B4-BE49-F238E27FC236}">
                <a16:creationId xmlns:a16="http://schemas.microsoft.com/office/drawing/2014/main" id="{3F2EC141-4299-4327-B0F5-8C026BCAB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5316460" y="4263595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Graphic 6">
            <a:extLst>
              <a:ext uri="{FF2B5EF4-FFF2-40B4-BE49-F238E27FC236}">
                <a16:creationId xmlns:a16="http://schemas.microsoft.com/office/drawing/2014/main" id="{C53C0E81-DE97-4C98-BC36-71DBC53EC1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6141841" y="220820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TextBox 26">
            <a:extLst>
              <a:ext uri="{FF2B5EF4-FFF2-40B4-BE49-F238E27FC236}">
                <a16:creationId xmlns:a16="http://schemas.microsoft.com/office/drawing/2014/main" id="{783AEBE2-7D88-46DE-B6FD-DB05B729E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932" y="5410463"/>
            <a:ext cx="15120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VPC Lattice</a:t>
            </a:r>
            <a:br>
              <a:rPr lang="en-US" altLang="en-US" sz="12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2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2</a:t>
            </a:r>
          </a:p>
        </p:txBody>
      </p:sp>
      <p:pic>
        <p:nvPicPr>
          <p:cNvPr id="97" name="Graphic 96">
            <a:extLst>
              <a:ext uri="{FF2B5EF4-FFF2-40B4-BE49-F238E27FC236}">
                <a16:creationId xmlns:a16="http://schemas.microsoft.com/office/drawing/2014/main" id="{C6E16483-FE5A-4FA8-8BD4-048DA56F3F4C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832374" y="5286360"/>
            <a:ext cx="365760" cy="365760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5FF13698-591B-4CC9-9F6E-626EC9EF22D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266875" y="1823390"/>
            <a:ext cx="274320" cy="274320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C29B9B5E-9E7B-4306-B595-09E256CA8C05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2318275" y="4171144"/>
            <a:ext cx="274320" cy="274320"/>
          </a:xfrm>
          <a:prstGeom prst="rect">
            <a:avLst/>
          </a:prstGeom>
        </p:spPr>
      </p:pic>
      <p:sp>
        <p:nvSpPr>
          <p:cNvPr id="100" name="TextBox 6">
            <a:extLst>
              <a:ext uri="{FF2B5EF4-FFF2-40B4-BE49-F238E27FC236}">
                <a16:creationId xmlns:a16="http://schemas.microsoft.com/office/drawing/2014/main" id="{3A7D661A-90A7-4F3E-904B-C505BFE9D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538" y="3960409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B</a:t>
            </a:r>
          </a:p>
        </p:txBody>
      </p:sp>
      <p:sp>
        <p:nvSpPr>
          <p:cNvPr id="101" name="TextBox 6">
            <a:extLst>
              <a:ext uri="{FF2B5EF4-FFF2-40B4-BE49-F238E27FC236}">
                <a16:creationId xmlns:a16="http://schemas.microsoft.com/office/drawing/2014/main" id="{7DEFEE2D-1476-4FAA-9C48-9DF508D27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6333" y="4197225"/>
            <a:ext cx="4947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02" name="TextBox 6">
            <a:extLst>
              <a:ext uri="{FF2B5EF4-FFF2-40B4-BE49-F238E27FC236}">
                <a16:creationId xmlns:a16="http://schemas.microsoft.com/office/drawing/2014/main" id="{62448BB7-64D2-42B0-91D5-E8E0681EE0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254" y="1483437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Consumer account A</a:t>
            </a:r>
          </a:p>
        </p:txBody>
      </p:sp>
      <p:sp>
        <p:nvSpPr>
          <p:cNvPr id="105" name="TextBox 6">
            <a:extLst>
              <a:ext uri="{FF2B5EF4-FFF2-40B4-BE49-F238E27FC236}">
                <a16:creationId xmlns:a16="http://schemas.microsoft.com/office/drawing/2014/main" id="{75D0E27E-5640-4F0D-ADE7-5794155CE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440" y="1829769"/>
            <a:ext cx="5230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pic>
        <p:nvPicPr>
          <p:cNvPr id="106" name="Graphic 105">
            <a:extLst>
              <a:ext uri="{FF2B5EF4-FFF2-40B4-BE49-F238E27FC236}">
                <a16:creationId xmlns:a16="http://schemas.microsoft.com/office/drawing/2014/main" id="{ABC11FE8-8CD7-44FC-AC10-73D0F4CD3BD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068008" y="2450369"/>
            <a:ext cx="274320" cy="274320"/>
          </a:xfrm>
          <a:prstGeom prst="rect">
            <a:avLst/>
          </a:prstGeom>
        </p:spPr>
      </p:pic>
      <p:sp>
        <p:nvSpPr>
          <p:cNvPr id="107" name="TextBox 6">
            <a:extLst>
              <a:ext uri="{FF2B5EF4-FFF2-40B4-BE49-F238E27FC236}">
                <a16:creationId xmlns:a16="http://schemas.microsoft.com/office/drawing/2014/main" id="{30B4F95B-46B9-43B9-BFBC-B78964B8D4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7365" y="2438792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pic>
        <p:nvPicPr>
          <p:cNvPr id="108" name="Graphic 107">
            <a:extLst>
              <a:ext uri="{FF2B5EF4-FFF2-40B4-BE49-F238E27FC236}">
                <a16:creationId xmlns:a16="http://schemas.microsoft.com/office/drawing/2014/main" id="{6EEC890D-FD0C-4AC2-97E6-A77E48515CC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1368566" y="4886086"/>
            <a:ext cx="274320" cy="274320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C65C8890-87D1-4CDB-B1A7-BAD871346E47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6339203" y="4562726"/>
            <a:ext cx="274320" cy="274320"/>
          </a:xfrm>
          <a:prstGeom prst="rect">
            <a:avLst/>
          </a:prstGeom>
        </p:spPr>
      </p:pic>
      <p:pic>
        <p:nvPicPr>
          <p:cNvPr id="110" name="Graphic 109">
            <a:extLst>
              <a:ext uri="{FF2B5EF4-FFF2-40B4-BE49-F238E27FC236}">
                <a16:creationId xmlns:a16="http://schemas.microsoft.com/office/drawing/2014/main" id="{A160E8F6-CE42-42E3-BEE0-9C402E79ED2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608027" y="4581060"/>
            <a:ext cx="274320" cy="274320"/>
          </a:xfrm>
          <a:prstGeom prst="rect">
            <a:avLst/>
          </a:prstGeom>
        </p:spPr>
      </p:pic>
      <p:sp>
        <p:nvSpPr>
          <p:cNvPr id="111" name="TextBox 6">
            <a:extLst>
              <a:ext uri="{FF2B5EF4-FFF2-40B4-BE49-F238E27FC236}">
                <a16:creationId xmlns:a16="http://schemas.microsoft.com/office/drawing/2014/main" id="{D98BDDBE-5A18-4ECE-91D9-82BD894DE5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5526" y="4881005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2" name="TextBox 6">
            <a:extLst>
              <a:ext uri="{FF2B5EF4-FFF2-40B4-BE49-F238E27FC236}">
                <a16:creationId xmlns:a16="http://schemas.microsoft.com/office/drawing/2014/main" id="{28202B1F-5B2A-4FE7-9F1D-7F9A023C4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341" y="4567128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3" name="TextBox 6">
            <a:extLst>
              <a:ext uri="{FF2B5EF4-FFF2-40B4-BE49-F238E27FC236}">
                <a16:creationId xmlns:a16="http://schemas.microsoft.com/office/drawing/2014/main" id="{B57EEDFB-BD6B-4210-B0FC-01F707416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9236" y="4577704"/>
            <a:ext cx="12516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</a:t>
            </a:r>
          </a:p>
        </p:txBody>
      </p:sp>
      <p:sp>
        <p:nvSpPr>
          <p:cNvPr id="114" name="TextBox 6">
            <a:extLst>
              <a:ext uri="{FF2B5EF4-FFF2-40B4-BE49-F238E27FC236}">
                <a16:creationId xmlns:a16="http://schemas.microsoft.com/office/drawing/2014/main" id="{FA903603-C7F8-4CB9-B316-77E95B1B4B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4389" y="1367466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A</a:t>
            </a:r>
          </a:p>
        </p:txBody>
      </p:sp>
      <p:sp>
        <p:nvSpPr>
          <p:cNvPr id="115" name="TextBox 6">
            <a:extLst>
              <a:ext uri="{FF2B5EF4-FFF2-40B4-BE49-F238E27FC236}">
                <a16:creationId xmlns:a16="http://schemas.microsoft.com/office/drawing/2014/main" id="{0DA51458-692B-4B49-8952-74211981A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3307" y="3390182"/>
            <a:ext cx="19913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Provider account B</a:t>
            </a:r>
          </a:p>
        </p:txBody>
      </p:sp>
      <p:sp>
        <p:nvSpPr>
          <p:cNvPr id="116" name="TextBox 6">
            <a:extLst>
              <a:ext uri="{FF2B5EF4-FFF2-40B4-BE49-F238E27FC236}">
                <a16:creationId xmlns:a16="http://schemas.microsoft.com/office/drawing/2014/main" id="{639BDE2E-090C-4019-B5DE-3C8F106E1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5634" y="3693850"/>
            <a:ext cx="4987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0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cxnSp>
        <p:nvCxnSpPr>
          <p:cNvPr id="121" name="Straight Arrow Connector 139">
            <a:extLst>
              <a:ext uri="{FF2B5EF4-FFF2-40B4-BE49-F238E27FC236}">
                <a16:creationId xmlns:a16="http://schemas.microsoft.com/office/drawing/2014/main" id="{CE980CF9-FC33-4B16-A30C-513CA4133AE2}"/>
              </a:ext>
            </a:extLst>
          </p:cNvPr>
          <p:cNvCxnSpPr>
            <a:cxnSpLocks/>
          </p:cNvCxnSpPr>
          <p:nvPr/>
        </p:nvCxnSpPr>
        <p:spPr>
          <a:xfrm>
            <a:off x="10496696" y="1550210"/>
            <a:ext cx="1460117" cy="0"/>
          </a:xfrm>
          <a:prstGeom prst="straightConnector1">
            <a:avLst/>
          </a:prstGeom>
          <a:ln>
            <a:solidFill>
              <a:srgbClr val="007FBF"/>
            </a:solidFill>
            <a:prstDash val="sysDash"/>
            <a:tailEnd type="arrow" w="med" len="sm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2" name="Straight Arrow Connector 139">
            <a:extLst>
              <a:ext uri="{FF2B5EF4-FFF2-40B4-BE49-F238E27FC236}">
                <a16:creationId xmlns:a16="http://schemas.microsoft.com/office/drawing/2014/main" id="{E7303370-319C-4C41-B3B4-596DD274BD45}"/>
              </a:ext>
            </a:extLst>
          </p:cNvPr>
          <p:cNvCxnSpPr>
            <a:cxnSpLocks/>
          </p:cNvCxnSpPr>
          <p:nvPr/>
        </p:nvCxnSpPr>
        <p:spPr>
          <a:xfrm>
            <a:off x="10496696" y="1979475"/>
            <a:ext cx="1450587" cy="0"/>
          </a:xfrm>
          <a:prstGeom prst="straightConnector1">
            <a:avLst/>
          </a:prstGeom>
          <a:ln>
            <a:solidFill>
              <a:schemeClr val="accent3"/>
            </a:solidFill>
            <a:prstDash val="dashDot"/>
            <a:tailEnd type="arrow" w="med" len="sm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3" name="TextBox 6">
            <a:extLst>
              <a:ext uri="{FF2B5EF4-FFF2-40B4-BE49-F238E27FC236}">
                <a16:creationId xmlns:a16="http://schemas.microsoft.com/office/drawing/2014/main" id="{BA0B0ED0-E3CB-45A5-A426-082F08D23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3853" y="1344340"/>
            <a:ext cx="12516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network 1 </a:t>
            </a:r>
          </a:p>
        </p:txBody>
      </p:sp>
      <p:sp>
        <p:nvSpPr>
          <p:cNvPr id="124" name="TextBox 6">
            <a:extLst>
              <a:ext uri="{FF2B5EF4-FFF2-40B4-BE49-F238E27FC236}">
                <a16:creationId xmlns:a16="http://schemas.microsoft.com/office/drawing/2014/main" id="{1D9960B5-B367-44F2-B9AE-9E1EF796C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24057" y="1790477"/>
            <a:ext cx="1123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  <a:r>
              <a:rPr lang="en-US" altLang="en-US" sz="900" baseline="30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nd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request: service network 2</a:t>
            </a:r>
          </a:p>
        </p:txBody>
      </p:sp>
    </p:spTree>
    <p:extLst>
      <p:ext uri="{BB962C8B-B14F-4D97-AF65-F5344CB8AC3E}">
        <p14:creationId xmlns:p14="http://schemas.microsoft.com/office/powerpoint/2010/main" val="1340424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60241</TotalTime>
  <Words>869</Words>
  <Application>Microsoft Office PowerPoint</Application>
  <PresentationFormat>Widescreen</PresentationFormat>
  <Paragraphs>296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Amazon VPC Lattice Reference Architectures</dc:title>
  <dc:subject/>
  <dc:creator>Amazon Web Services</dc:creator>
  <cp:keywords/>
  <dc:description/>
  <cp:lastModifiedBy>Courtright, Andrea</cp:lastModifiedBy>
  <cp:revision>116</cp:revision>
  <cp:lastPrinted>2024-11-13T16:17:50Z</cp:lastPrinted>
  <dcterms:created xsi:type="dcterms:W3CDTF">2020-07-21T19:38:25Z</dcterms:created>
  <dcterms:modified xsi:type="dcterms:W3CDTF">2025-01-21T19:13:11Z</dcterms:modified>
  <cp:category/>
</cp:coreProperties>
</file>