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7" r:id="rId2"/>
    <p:sldId id="258" r:id="rId3"/>
    <p:sldId id="259" r:id="rId4"/>
    <p:sldId id="262" r:id="rId5"/>
    <p:sldId id="6250" r:id="rId6"/>
    <p:sldId id="6278" r:id="rId7"/>
    <p:sldId id="6251" r:id="rId8"/>
    <p:sldId id="6261" r:id="rId9"/>
    <p:sldId id="6282" r:id="rId10"/>
    <p:sldId id="6253" r:id="rId11"/>
    <p:sldId id="6262" r:id="rId12"/>
    <p:sldId id="6256" r:id="rId13"/>
    <p:sldId id="424" r:id="rId14"/>
    <p:sldId id="264" r:id="rId15"/>
    <p:sldId id="6281" r:id="rId16"/>
    <p:sldId id="6273" r:id="rId17"/>
    <p:sldId id="6272" r:id="rId18"/>
    <p:sldId id="6264" r:id="rId19"/>
    <p:sldId id="300" r:id="rId20"/>
    <p:sldId id="6260" r:id="rId21"/>
    <p:sldId id="301" r:id="rId22"/>
    <p:sldId id="6271" r:id="rId23"/>
    <p:sldId id="6265" r:id="rId24"/>
    <p:sldId id="6274" r:id="rId25"/>
    <p:sldId id="6279" r:id="rId26"/>
    <p:sldId id="6277" r:id="rId27"/>
    <p:sldId id="6266" r:id="rId28"/>
    <p:sldId id="6268" r:id="rId29"/>
    <p:sldId id="6275" r:id="rId30"/>
    <p:sldId id="6269" r:id="rId31"/>
  </p:sldIdLst>
  <p:sldSz cx="12192000" cy="6858000"/>
  <p:notesSz cx="6858000" cy="9144000"/>
  <p:embeddedFontLst>
    <p:embeddedFont>
      <p:font typeface="Amazon Ember" panose="020B0603020204020204" pitchFamily="34" charset="0"/>
      <p:regular r:id="rId34"/>
      <p:bold r:id="rId35"/>
      <p:italic r:id="rId36"/>
      <p:boldItalic r:id="rId37"/>
    </p:embeddedFont>
    <p:embeddedFont>
      <p:font typeface="Amazon Ember Heavy" panose="020B0803020204020204" pitchFamily="34" charset="0"/>
      <p:bold r:id="rId38"/>
      <p:italic r:id="rId39"/>
      <p:boldItalic r:id="rId40"/>
    </p:embeddedFont>
    <p:embeddedFont>
      <p:font typeface="Amazon Ember Light" panose="020B0403020204020204" pitchFamily="34" charset="0"/>
      <p:regular r:id="rId41"/>
      <p:italic r:id="rId42"/>
    </p:embeddedFont>
    <p:embeddedFont>
      <p:font typeface="Amazon Ember Regular" panose="020B0604020202020204" charset="0"/>
      <p:regular r:id="rId43"/>
      <p:bold r:id="rId44"/>
      <p:italic r:id="rId45"/>
      <p:boldItalic r:id="rId46"/>
    </p:embeddedFont>
    <p:embeddedFont>
      <p:font typeface="Lucida Console" panose="020B0609040504020204" pitchFamily="49" charset="0"/>
      <p:regular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ayouts" id="{25896864-DF69-40F5-8CB7-E9E220E900ED}">
          <p14:sldIdLst>
            <p14:sldId id="257"/>
            <p14:sldId id="258"/>
            <p14:sldId id="259"/>
            <p14:sldId id="262"/>
            <p14:sldId id="6250"/>
            <p14:sldId id="6278"/>
            <p14:sldId id="6251"/>
            <p14:sldId id="6261"/>
            <p14:sldId id="6282"/>
            <p14:sldId id="6253"/>
            <p14:sldId id="6262"/>
            <p14:sldId id="6256"/>
            <p14:sldId id="424"/>
            <p14:sldId id="264"/>
            <p14:sldId id="6281"/>
            <p14:sldId id="6273"/>
            <p14:sldId id="6272"/>
            <p14:sldId id="6264"/>
            <p14:sldId id="300"/>
            <p14:sldId id="6260"/>
            <p14:sldId id="301"/>
            <p14:sldId id="6271"/>
            <p14:sldId id="6265"/>
            <p14:sldId id="6274"/>
            <p14:sldId id="6279"/>
            <p14:sldId id="6277"/>
            <p14:sldId id="6266"/>
            <p14:sldId id="6268"/>
            <p14:sldId id="6275"/>
            <p14:sldId id="6269"/>
          </p14:sldIdLst>
        </p14:section>
        <p14:section name="Appedix" id="{5052AD04-C0D9-4FF6-AA6F-420659794DEE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yak, Archana [C]" initials="NA[" lastIdx="24" clrIdx="0">
    <p:extLst>
      <p:ext uri="{19B8F6BF-5375-455C-9EA6-DF929625EA0E}">
        <p15:presenceInfo xmlns:p15="http://schemas.microsoft.com/office/powerpoint/2012/main" userId="Nayak, Archana [C]" providerId="None"/>
      </p:ext>
    </p:extLst>
  </p:cmAuthor>
  <p:cmAuthor id="2" name="Chad Lorenc" initials="CL" lastIdx="1" clrIdx="1">
    <p:extLst>
      <p:ext uri="{19B8F6BF-5375-455C-9EA6-DF929625EA0E}">
        <p15:presenceInfo xmlns:p15="http://schemas.microsoft.com/office/powerpoint/2012/main" userId="87055797646aeb1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E58C"/>
    <a:srgbClr val="00007F"/>
    <a:srgbClr val="0000A3"/>
    <a:srgbClr val="00008A"/>
    <a:srgbClr val="F8A634"/>
    <a:srgbClr val="985CCF"/>
    <a:srgbClr val="6230E0"/>
    <a:srgbClr val="6E44DF"/>
    <a:srgbClr val="EE4594"/>
    <a:srgbClr val="0D0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2DE63D5-997A-4646-A377-4702673A728D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/>
    <p:restoredTop sz="83029" autoAdjust="0"/>
  </p:normalViewPr>
  <p:slideViewPr>
    <p:cSldViewPr snapToGrid="0">
      <p:cViewPr varScale="1">
        <p:scale>
          <a:sx n="91" d="100"/>
          <a:sy n="91" d="100"/>
        </p:scale>
        <p:origin x="137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04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36BA48-1E0E-3141-8A22-FA1C59DC4924}" type="doc">
      <dgm:prSet loTypeId="urn:microsoft.com/office/officeart/2005/8/layout/cycle2" loCatId="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31B506C-269C-A146-8545-6255993B153C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/>
            <a:t>Plan</a:t>
          </a:r>
        </a:p>
      </dgm:t>
    </dgm:pt>
    <dgm:pt modelId="{5B6A6EF3-89A9-0243-A8B4-168C8AA2F4B5}" type="parTrans" cxnId="{F57291D7-39FB-8E46-B2EB-5F9B7CA4BB9D}">
      <dgm:prSet/>
      <dgm:spPr/>
      <dgm:t>
        <a:bodyPr/>
        <a:lstStyle/>
        <a:p>
          <a:endParaRPr lang="en-US"/>
        </a:p>
      </dgm:t>
    </dgm:pt>
    <dgm:pt modelId="{F67FB4B4-68DD-2B43-9E2C-65E7D5C25977}" type="sibTrans" cxnId="{F57291D7-39FB-8E46-B2EB-5F9B7CA4BB9D}">
      <dgm:prSet/>
      <dgm:spPr>
        <a:solidFill>
          <a:srgbClr val="00B050"/>
        </a:solidFill>
      </dgm:spPr>
      <dgm:t>
        <a:bodyPr/>
        <a:lstStyle/>
        <a:p>
          <a:endParaRPr lang="en-US" dirty="0"/>
        </a:p>
      </dgm:t>
    </dgm:pt>
    <dgm:pt modelId="{86342129-4F31-4C49-B1EA-65781A41E642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Build</a:t>
          </a:r>
        </a:p>
      </dgm:t>
    </dgm:pt>
    <dgm:pt modelId="{018ADF46-F7CD-E744-8D86-0DD761D08F76}" type="parTrans" cxnId="{C99B3125-4FF7-9E47-B2BD-68D6EB55EF8B}">
      <dgm:prSet/>
      <dgm:spPr/>
      <dgm:t>
        <a:bodyPr/>
        <a:lstStyle/>
        <a:p>
          <a:endParaRPr lang="en-US"/>
        </a:p>
      </dgm:t>
    </dgm:pt>
    <dgm:pt modelId="{74CDACF5-4217-214D-AE4D-BAD6A9641B10}" type="sibTrans" cxnId="{C99B3125-4FF7-9E47-B2BD-68D6EB55EF8B}">
      <dgm:prSet/>
      <dgm:spPr>
        <a:solidFill>
          <a:schemeClr val="accent2"/>
        </a:solidFill>
      </dgm:spPr>
      <dgm:t>
        <a:bodyPr/>
        <a:lstStyle/>
        <a:p>
          <a:endParaRPr lang="en-US" dirty="0"/>
        </a:p>
      </dgm:t>
    </dgm:pt>
    <dgm:pt modelId="{4A4C16BC-3A6E-B64F-997A-059E7A8A4E85}">
      <dgm:prSet phldrT="[Text]"/>
      <dgm:spPr>
        <a:solidFill>
          <a:schemeClr val="accent6"/>
        </a:solidFill>
      </dgm:spPr>
      <dgm:t>
        <a:bodyPr/>
        <a:lstStyle/>
        <a:p>
          <a:r>
            <a:rPr lang="en-US" dirty="0"/>
            <a:t>Assess</a:t>
          </a:r>
        </a:p>
      </dgm:t>
    </dgm:pt>
    <dgm:pt modelId="{970556F4-BE40-9B40-BFEC-5D571C534958}" type="parTrans" cxnId="{9ABB1EBC-1731-8742-9C04-B7381A631E2F}">
      <dgm:prSet/>
      <dgm:spPr/>
      <dgm:t>
        <a:bodyPr/>
        <a:lstStyle/>
        <a:p>
          <a:endParaRPr lang="en-US"/>
        </a:p>
      </dgm:t>
    </dgm:pt>
    <dgm:pt modelId="{7D058F03-20FD-5A40-9D57-E765FDFFF053}" type="sibTrans" cxnId="{9ABB1EBC-1731-8742-9C04-B7381A631E2F}">
      <dgm:prSet/>
      <dgm:spPr>
        <a:solidFill>
          <a:schemeClr val="accent6"/>
        </a:solidFill>
      </dgm:spPr>
      <dgm:t>
        <a:bodyPr/>
        <a:lstStyle/>
        <a:p>
          <a:endParaRPr lang="en-US" dirty="0"/>
        </a:p>
      </dgm:t>
    </dgm:pt>
    <dgm:pt modelId="{236551B7-169F-3B45-AC82-C4EA64060D41}">
      <dgm:prSet phldrT="[Text]"/>
      <dgm:spPr>
        <a:solidFill>
          <a:srgbClr val="6E44DF"/>
        </a:solidFill>
      </dgm:spPr>
      <dgm:t>
        <a:bodyPr/>
        <a:lstStyle/>
        <a:p>
          <a:r>
            <a:rPr lang="en-US" dirty="0"/>
            <a:t>Manage</a:t>
          </a:r>
        </a:p>
      </dgm:t>
    </dgm:pt>
    <dgm:pt modelId="{17288C27-A172-3A40-AD91-71EE93CE7553}" type="parTrans" cxnId="{F31E15A9-5CA0-4040-BF83-7C9F8D225BE2}">
      <dgm:prSet/>
      <dgm:spPr/>
      <dgm:t>
        <a:bodyPr/>
        <a:lstStyle/>
        <a:p>
          <a:endParaRPr lang="en-US"/>
        </a:p>
      </dgm:t>
    </dgm:pt>
    <dgm:pt modelId="{3E1A024B-5F11-4947-9E50-ECE5316F0E36}" type="sibTrans" cxnId="{F31E15A9-5CA0-4040-BF83-7C9F8D225BE2}">
      <dgm:prSet/>
      <dgm:spPr>
        <a:solidFill>
          <a:srgbClr val="6E44DF"/>
        </a:solidFill>
      </dgm:spPr>
      <dgm:t>
        <a:bodyPr/>
        <a:lstStyle/>
        <a:p>
          <a:endParaRPr lang="en-US" dirty="0"/>
        </a:p>
      </dgm:t>
    </dgm:pt>
    <dgm:pt modelId="{71DD659D-B6B9-114E-BB6F-5DC606AF8BC6}">
      <dgm:prSet phldrT="[Text]"/>
      <dgm:spPr>
        <a:solidFill>
          <a:schemeClr val="accent4"/>
        </a:solidFill>
      </dgm:spPr>
      <dgm:t>
        <a:bodyPr/>
        <a:lstStyle/>
        <a:p>
          <a:r>
            <a:rPr lang="en-US" dirty="0"/>
            <a:t>Mature</a:t>
          </a:r>
        </a:p>
      </dgm:t>
    </dgm:pt>
    <dgm:pt modelId="{C09BF121-E319-9B42-9F9D-92BEBFD23CE2}" type="parTrans" cxnId="{93974B22-4118-204E-9C10-6A592B7DA7A2}">
      <dgm:prSet/>
      <dgm:spPr/>
      <dgm:t>
        <a:bodyPr/>
        <a:lstStyle/>
        <a:p>
          <a:endParaRPr lang="en-US"/>
        </a:p>
      </dgm:t>
    </dgm:pt>
    <dgm:pt modelId="{1BB9CE64-99BE-5C4A-A414-FA7C36A98FE9}" type="sibTrans" cxnId="{93974B22-4118-204E-9C10-6A592B7DA7A2}">
      <dgm:prSet/>
      <dgm:spPr>
        <a:solidFill>
          <a:schemeClr val="accent4"/>
        </a:solidFill>
      </dgm:spPr>
      <dgm:t>
        <a:bodyPr/>
        <a:lstStyle/>
        <a:p>
          <a:endParaRPr lang="en-US" dirty="0"/>
        </a:p>
      </dgm:t>
    </dgm:pt>
    <dgm:pt modelId="{EF4AB2A8-3017-A147-809C-3E9A6BFBFDE9}">
      <dgm:prSet/>
      <dgm:spPr>
        <a:solidFill>
          <a:schemeClr val="accent5"/>
        </a:solidFill>
      </dgm:spPr>
      <dgm:t>
        <a:bodyPr/>
        <a:lstStyle/>
        <a:p>
          <a:r>
            <a:rPr lang="en-US" dirty="0"/>
            <a:t>Optimize</a:t>
          </a:r>
        </a:p>
      </dgm:t>
    </dgm:pt>
    <dgm:pt modelId="{ECED2A43-0F93-C449-A678-7DB3A74C653F}" type="parTrans" cxnId="{2565C2C4-1391-FF49-A63D-257436EF89F3}">
      <dgm:prSet/>
      <dgm:spPr/>
      <dgm:t>
        <a:bodyPr/>
        <a:lstStyle/>
        <a:p>
          <a:endParaRPr lang="en-US"/>
        </a:p>
      </dgm:t>
    </dgm:pt>
    <dgm:pt modelId="{D2B17634-A765-D14A-B8E2-F210EC0EF195}" type="sibTrans" cxnId="{2565C2C4-1391-FF49-A63D-257436EF89F3}">
      <dgm:prSet/>
      <dgm:spPr>
        <a:solidFill>
          <a:schemeClr val="accent5"/>
        </a:solidFill>
      </dgm:spPr>
      <dgm:t>
        <a:bodyPr/>
        <a:lstStyle/>
        <a:p>
          <a:endParaRPr lang="en-US" dirty="0"/>
        </a:p>
      </dgm:t>
    </dgm:pt>
    <dgm:pt modelId="{1990FA92-3E11-4041-BB91-A093F4CDA206}" type="pres">
      <dgm:prSet presAssocID="{8736BA48-1E0E-3141-8A22-FA1C59DC4924}" presName="cycle" presStyleCnt="0">
        <dgm:presLayoutVars>
          <dgm:dir/>
          <dgm:resizeHandles val="exact"/>
        </dgm:presLayoutVars>
      </dgm:prSet>
      <dgm:spPr/>
    </dgm:pt>
    <dgm:pt modelId="{EFD01528-F85F-024E-8159-EF301C7B5002}" type="pres">
      <dgm:prSet presAssocID="{431B506C-269C-A146-8545-6255993B153C}" presName="node" presStyleLbl="node1" presStyleIdx="0" presStyleCnt="6">
        <dgm:presLayoutVars>
          <dgm:bulletEnabled val="1"/>
        </dgm:presLayoutVars>
      </dgm:prSet>
      <dgm:spPr/>
    </dgm:pt>
    <dgm:pt modelId="{47DD1EE3-5664-3847-9A79-E94E08A78353}" type="pres">
      <dgm:prSet presAssocID="{F67FB4B4-68DD-2B43-9E2C-65E7D5C25977}" presName="sibTrans" presStyleLbl="sibTrans2D1" presStyleIdx="0" presStyleCnt="6"/>
      <dgm:spPr/>
    </dgm:pt>
    <dgm:pt modelId="{24FB8701-7B13-AD46-B151-ACA41705E8B3}" type="pres">
      <dgm:prSet presAssocID="{F67FB4B4-68DD-2B43-9E2C-65E7D5C25977}" presName="connectorText" presStyleLbl="sibTrans2D1" presStyleIdx="0" presStyleCnt="6"/>
      <dgm:spPr/>
    </dgm:pt>
    <dgm:pt modelId="{7328D8B3-F316-4944-A848-471890407D93}" type="pres">
      <dgm:prSet presAssocID="{86342129-4F31-4C49-B1EA-65781A41E642}" presName="node" presStyleLbl="node1" presStyleIdx="1" presStyleCnt="6">
        <dgm:presLayoutVars>
          <dgm:bulletEnabled val="1"/>
        </dgm:presLayoutVars>
      </dgm:prSet>
      <dgm:spPr/>
    </dgm:pt>
    <dgm:pt modelId="{81621E70-A67A-204E-AB3B-61D47A508238}" type="pres">
      <dgm:prSet presAssocID="{74CDACF5-4217-214D-AE4D-BAD6A9641B10}" presName="sibTrans" presStyleLbl="sibTrans2D1" presStyleIdx="1" presStyleCnt="6"/>
      <dgm:spPr/>
    </dgm:pt>
    <dgm:pt modelId="{814AB633-F097-C649-AD77-EDB04F1A2A4D}" type="pres">
      <dgm:prSet presAssocID="{74CDACF5-4217-214D-AE4D-BAD6A9641B10}" presName="connectorText" presStyleLbl="sibTrans2D1" presStyleIdx="1" presStyleCnt="6"/>
      <dgm:spPr/>
    </dgm:pt>
    <dgm:pt modelId="{C5241059-E525-8F48-B2C6-52ED61E47B1E}" type="pres">
      <dgm:prSet presAssocID="{4A4C16BC-3A6E-B64F-997A-059E7A8A4E85}" presName="node" presStyleLbl="node1" presStyleIdx="2" presStyleCnt="6">
        <dgm:presLayoutVars>
          <dgm:bulletEnabled val="1"/>
        </dgm:presLayoutVars>
      </dgm:prSet>
      <dgm:spPr/>
    </dgm:pt>
    <dgm:pt modelId="{571EB1E7-D0DC-C145-A049-3B056B56E0CE}" type="pres">
      <dgm:prSet presAssocID="{7D058F03-20FD-5A40-9D57-E765FDFFF053}" presName="sibTrans" presStyleLbl="sibTrans2D1" presStyleIdx="2" presStyleCnt="6"/>
      <dgm:spPr/>
    </dgm:pt>
    <dgm:pt modelId="{B64CCD43-E55B-BD49-9EC4-8AB615711C2B}" type="pres">
      <dgm:prSet presAssocID="{7D058F03-20FD-5A40-9D57-E765FDFFF053}" presName="connectorText" presStyleLbl="sibTrans2D1" presStyleIdx="2" presStyleCnt="6"/>
      <dgm:spPr/>
    </dgm:pt>
    <dgm:pt modelId="{88181345-97C8-5C40-87F4-0867875EF398}" type="pres">
      <dgm:prSet presAssocID="{236551B7-169F-3B45-AC82-C4EA64060D41}" presName="node" presStyleLbl="node1" presStyleIdx="3" presStyleCnt="6">
        <dgm:presLayoutVars>
          <dgm:bulletEnabled val="1"/>
        </dgm:presLayoutVars>
      </dgm:prSet>
      <dgm:spPr/>
    </dgm:pt>
    <dgm:pt modelId="{F7A8F717-87C0-5A44-8150-53FD30E13FC7}" type="pres">
      <dgm:prSet presAssocID="{3E1A024B-5F11-4947-9E50-ECE5316F0E36}" presName="sibTrans" presStyleLbl="sibTrans2D1" presStyleIdx="3" presStyleCnt="6"/>
      <dgm:spPr/>
    </dgm:pt>
    <dgm:pt modelId="{C9BDB823-7B23-B643-B28C-DAB85F78D9C3}" type="pres">
      <dgm:prSet presAssocID="{3E1A024B-5F11-4947-9E50-ECE5316F0E36}" presName="connectorText" presStyleLbl="sibTrans2D1" presStyleIdx="3" presStyleCnt="6"/>
      <dgm:spPr/>
    </dgm:pt>
    <dgm:pt modelId="{C230CCA9-F0C4-5B40-B23D-B3B49DC2BF13}" type="pres">
      <dgm:prSet presAssocID="{71DD659D-B6B9-114E-BB6F-5DC606AF8BC6}" presName="node" presStyleLbl="node1" presStyleIdx="4" presStyleCnt="6">
        <dgm:presLayoutVars>
          <dgm:bulletEnabled val="1"/>
        </dgm:presLayoutVars>
      </dgm:prSet>
      <dgm:spPr/>
    </dgm:pt>
    <dgm:pt modelId="{45241BA9-E81A-2B41-A459-CC2D0EEF2BAD}" type="pres">
      <dgm:prSet presAssocID="{1BB9CE64-99BE-5C4A-A414-FA7C36A98FE9}" presName="sibTrans" presStyleLbl="sibTrans2D1" presStyleIdx="4" presStyleCnt="6"/>
      <dgm:spPr/>
    </dgm:pt>
    <dgm:pt modelId="{4173E951-1069-014F-A1A9-0E0315B34EE9}" type="pres">
      <dgm:prSet presAssocID="{1BB9CE64-99BE-5C4A-A414-FA7C36A98FE9}" presName="connectorText" presStyleLbl="sibTrans2D1" presStyleIdx="4" presStyleCnt="6"/>
      <dgm:spPr/>
    </dgm:pt>
    <dgm:pt modelId="{D4CADD18-2284-E24F-B11F-C0F50041304E}" type="pres">
      <dgm:prSet presAssocID="{EF4AB2A8-3017-A147-809C-3E9A6BFBFDE9}" presName="node" presStyleLbl="node1" presStyleIdx="5" presStyleCnt="6">
        <dgm:presLayoutVars>
          <dgm:bulletEnabled val="1"/>
        </dgm:presLayoutVars>
      </dgm:prSet>
      <dgm:spPr/>
    </dgm:pt>
    <dgm:pt modelId="{DCC73121-8330-8A47-A561-0175FA2D812B}" type="pres">
      <dgm:prSet presAssocID="{D2B17634-A765-D14A-B8E2-F210EC0EF195}" presName="sibTrans" presStyleLbl="sibTrans2D1" presStyleIdx="5" presStyleCnt="6"/>
      <dgm:spPr/>
    </dgm:pt>
    <dgm:pt modelId="{6A164BA5-11E7-2C49-A542-57E89D0B6462}" type="pres">
      <dgm:prSet presAssocID="{D2B17634-A765-D14A-B8E2-F210EC0EF195}" presName="connectorText" presStyleLbl="sibTrans2D1" presStyleIdx="5" presStyleCnt="6"/>
      <dgm:spPr/>
    </dgm:pt>
  </dgm:ptLst>
  <dgm:cxnLst>
    <dgm:cxn modelId="{B6A9A302-2FD0-2B48-A58E-611EAA9B387C}" type="presOf" srcId="{3E1A024B-5F11-4947-9E50-ECE5316F0E36}" destId="{C9BDB823-7B23-B643-B28C-DAB85F78D9C3}" srcOrd="1" destOrd="0" presId="urn:microsoft.com/office/officeart/2005/8/layout/cycle2"/>
    <dgm:cxn modelId="{1190280F-5B2B-9F42-8444-9A01CEE4300D}" type="presOf" srcId="{F67FB4B4-68DD-2B43-9E2C-65E7D5C25977}" destId="{24FB8701-7B13-AD46-B151-ACA41705E8B3}" srcOrd="1" destOrd="0" presId="urn:microsoft.com/office/officeart/2005/8/layout/cycle2"/>
    <dgm:cxn modelId="{BBEA781B-686E-C34F-ADF7-6C57DDE57A9A}" type="presOf" srcId="{4A4C16BC-3A6E-B64F-997A-059E7A8A4E85}" destId="{C5241059-E525-8F48-B2C6-52ED61E47B1E}" srcOrd="0" destOrd="0" presId="urn:microsoft.com/office/officeart/2005/8/layout/cycle2"/>
    <dgm:cxn modelId="{93974B22-4118-204E-9C10-6A592B7DA7A2}" srcId="{8736BA48-1E0E-3141-8A22-FA1C59DC4924}" destId="{71DD659D-B6B9-114E-BB6F-5DC606AF8BC6}" srcOrd="4" destOrd="0" parTransId="{C09BF121-E319-9B42-9F9D-92BEBFD23CE2}" sibTransId="{1BB9CE64-99BE-5C4A-A414-FA7C36A98FE9}"/>
    <dgm:cxn modelId="{C99B3125-4FF7-9E47-B2BD-68D6EB55EF8B}" srcId="{8736BA48-1E0E-3141-8A22-FA1C59DC4924}" destId="{86342129-4F31-4C49-B1EA-65781A41E642}" srcOrd="1" destOrd="0" parTransId="{018ADF46-F7CD-E744-8D86-0DD761D08F76}" sibTransId="{74CDACF5-4217-214D-AE4D-BAD6A9641B10}"/>
    <dgm:cxn modelId="{9E0E0A37-2F59-FC40-8213-2759ED5A1F50}" type="presOf" srcId="{F67FB4B4-68DD-2B43-9E2C-65E7D5C25977}" destId="{47DD1EE3-5664-3847-9A79-E94E08A78353}" srcOrd="0" destOrd="0" presId="urn:microsoft.com/office/officeart/2005/8/layout/cycle2"/>
    <dgm:cxn modelId="{30472A60-959E-6149-BEDC-CAD5021A5E26}" type="presOf" srcId="{D2B17634-A765-D14A-B8E2-F210EC0EF195}" destId="{DCC73121-8330-8A47-A561-0175FA2D812B}" srcOrd="0" destOrd="0" presId="urn:microsoft.com/office/officeart/2005/8/layout/cycle2"/>
    <dgm:cxn modelId="{88377262-25DC-F940-B6FB-CB4D5FA49A0F}" type="presOf" srcId="{1BB9CE64-99BE-5C4A-A414-FA7C36A98FE9}" destId="{4173E951-1069-014F-A1A9-0E0315B34EE9}" srcOrd="1" destOrd="0" presId="urn:microsoft.com/office/officeart/2005/8/layout/cycle2"/>
    <dgm:cxn modelId="{95E3E544-DE16-6C48-9C27-E44EBFD98C06}" type="presOf" srcId="{7D058F03-20FD-5A40-9D57-E765FDFFF053}" destId="{571EB1E7-D0DC-C145-A049-3B056B56E0CE}" srcOrd="0" destOrd="0" presId="urn:microsoft.com/office/officeart/2005/8/layout/cycle2"/>
    <dgm:cxn modelId="{9116B566-EF1E-AF4E-9AF2-D5A7F2F6D647}" type="presOf" srcId="{3E1A024B-5F11-4947-9E50-ECE5316F0E36}" destId="{F7A8F717-87C0-5A44-8150-53FD30E13FC7}" srcOrd="0" destOrd="0" presId="urn:microsoft.com/office/officeart/2005/8/layout/cycle2"/>
    <dgm:cxn modelId="{8A2CB347-C4F3-2C45-BAE9-35C71B58288E}" type="presOf" srcId="{71DD659D-B6B9-114E-BB6F-5DC606AF8BC6}" destId="{C230CCA9-F0C4-5B40-B23D-B3B49DC2BF13}" srcOrd="0" destOrd="0" presId="urn:microsoft.com/office/officeart/2005/8/layout/cycle2"/>
    <dgm:cxn modelId="{42A64F49-8518-CD46-9786-316AEFD17E6E}" type="presOf" srcId="{74CDACF5-4217-214D-AE4D-BAD6A9641B10}" destId="{81621E70-A67A-204E-AB3B-61D47A508238}" srcOrd="0" destOrd="0" presId="urn:microsoft.com/office/officeart/2005/8/layout/cycle2"/>
    <dgm:cxn modelId="{5D44686A-2EAB-AA44-8175-8EACA4E50C1C}" type="presOf" srcId="{8736BA48-1E0E-3141-8A22-FA1C59DC4924}" destId="{1990FA92-3E11-4041-BB91-A093F4CDA206}" srcOrd="0" destOrd="0" presId="urn:microsoft.com/office/officeart/2005/8/layout/cycle2"/>
    <dgm:cxn modelId="{0DE0556E-FCDD-3C4E-B0D4-9FC550F8E3E5}" type="presOf" srcId="{D2B17634-A765-D14A-B8E2-F210EC0EF195}" destId="{6A164BA5-11E7-2C49-A542-57E89D0B6462}" srcOrd="1" destOrd="0" presId="urn:microsoft.com/office/officeart/2005/8/layout/cycle2"/>
    <dgm:cxn modelId="{7634D89F-2EC1-CD4B-BE28-2E01B0D2C922}" type="presOf" srcId="{1BB9CE64-99BE-5C4A-A414-FA7C36A98FE9}" destId="{45241BA9-E81A-2B41-A459-CC2D0EEF2BAD}" srcOrd="0" destOrd="0" presId="urn:microsoft.com/office/officeart/2005/8/layout/cycle2"/>
    <dgm:cxn modelId="{F31E15A9-5CA0-4040-BF83-7C9F8D225BE2}" srcId="{8736BA48-1E0E-3141-8A22-FA1C59DC4924}" destId="{236551B7-169F-3B45-AC82-C4EA64060D41}" srcOrd="3" destOrd="0" parTransId="{17288C27-A172-3A40-AD91-71EE93CE7553}" sibTransId="{3E1A024B-5F11-4947-9E50-ECE5316F0E36}"/>
    <dgm:cxn modelId="{8EAFD1AB-3221-6A47-81DD-28130C76BDCE}" type="presOf" srcId="{EF4AB2A8-3017-A147-809C-3E9A6BFBFDE9}" destId="{D4CADD18-2284-E24F-B11F-C0F50041304E}" srcOrd="0" destOrd="0" presId="urn:microsoft.com/office/officeart/2005/8/layout/cycle2"/>
    <dgm:cxn modelId="{653BE9B4-DBA8-FA41-A6ED-29843FC5B623}" type="presOf" srcId="{7D058F03-20FD-5A40-9D57-E765FDFFF053}" destId="{B64CCD43-E55B-BD49-9EC4-8AB615711C2B}" srcOrd="1" destOrd="0" presId="urn:microsoft.com/office/officeart/2005/8/layout/cycle2"/>
    <dgm:cxn modelId="{9ABB1EBC-1731-8742-9C04-B7381A631E2F}" srcId="{8736BA48-1E0E-3141-8A22-FA1C59DC4924}" destId="{4A4C16BC-3A6E-B64F-997A-059E7A8A4E85}" srcOrd="2" destOrd="0" parTransId="{970556F4-BE40-9B40-BFEC-5D571C534958}" sibTransId="{7D058F03-20FD-5A40-9D57-E765FDFFF053}"/>
    <dgm:cxn modelId="{743235BD-95A0-6A46-B485-44069D55A0C4}" type="presOf" srcId="{86342129-4F31-4C49-B1EA-65781A41E642}" destId="{7328D8B3-F316-4944-A848-471890407D93}" srcOrd="0" destOrd="0" presId="urn:microsoft.com/office/officeart/2005/8/layout/cycle2"/>
    <dgm:cxn modelId="{2565C2C4-1391-FF49-A63D-257436EF89F3}" srcId="{8736BA48-1E0E-3141-8A22-FA1C59DC4924}" destId="{EF4AB2A8-3017-A147-809C-3E9A6BFBFDE9}" srcOrd="5" destOrd="0" parTransId="{ECED2A43-0F93-C449-A678-7DB3A74C653F}" sibTransId="{D2B17634-A765-D14A-B8E2-F210EC0EF195}"/>
    <dgm:cxn modelId="{F57291D7-39FB-8E46-B2EB-5F9B7CA4BB9D}" srcId="{8736BA48-1E0E-3141-8A22-FA1C59DC4924}" destId="{431B506C-269C-A146-8545-6255993B153C}" srcOrd="0" destOrd="0" parTransId="{5B6A6EF3-89A9-0243-A8B4-168C8AA2F4B5}" sibTransId="{F67FB4B4-68DD-2B43-9E2C-65E7D5C25977}"/>
    <dgm:cxn modelId="{D59451E6-AC7A-0E49-AA6F-6F11DA8BDC52}" type="presOf" srcId="{431B506C-269C-A146-8545-6255993B153C}" destId="{EFD01528-F85F-024E-8159-EF301C7B5002}" srcOrd="0" destOrd="0" presId="urn:microsoft.com/office/officeart/2005/8/layout/cycle2"/>
    <dgm:cxn modelId="{A39B9EF1-CD2B-F144-A594-4D7EC7A1C30D}" type="presOf" srcId="{236551B7-169F-3B45-AC82-C4EA64060D41}" destId="{88181345-97C8-5C40-87F4-0867875EF398}" srcOrd="0" destOrd="0" presId="urn:microsoft.com/office/officeart/2005/8/layout/cycle2"/>
    <dgm:cxn modelId="{91D185F5-5176-EF4D-B485-02E2B3E7B9BB}" type="presOf" srcId="{74CDACF5-4217-214D-AE4D-BAD6A9641B10}" destId="{814AB633-F097-C649-AD77-EDB04F1A2A4D}" srcOrd="1" destOrd="0" presId="urn:microsoft.com/office/officeart/2005/8/layout/cycle2"/>
    <dgm:cxn modelId="{6D868B8B-FCA8-FE43-B876-79E3AAAC23B2}" type="presParOf" srcId="{1990FA92-3E11-4041-BB91-A093F4CDA206}" destId="{EFD01528-F85F-024E-8159-EF301C7B5002}" srcOrd="0" destOrd="0" presId="urn:microsoft.com/office/officeart/2005/8/layout/cycle2"/>
    <dgm:cxn modelId="{2C79E6BE-A061-9149-97BB-47BEFF5B84A7}" type="presParOf" srcId="{1990FA92-3E11-4041-BB91-A093F4CDA206}" destId="{47DD1EE3-5664-3847-9A79-E94E08A78353}" srcOrd="1" destOrd="0" presId="urn:microsoft.com/office/officeart/2005/8/layout/cycle2"/>
    <dgm:cxn modelId="{6191C8D5-25F4-7645-8624-7DC04B71B7E6}" type="presParOf" srcId="{47DD1EE3-5664-3847-9A79-E94E08A78353}" destId="{24FB8701-7B13-AD46-B151-ACA41705E8B3}" srcOrd="0" destOrd="0" presId="urn:microsoft.com/office/officeart/2005/8/layout/cycle2"/>
    <dgm:cxn modelId="{261D4B97-6216-F146-A92D-D9794F450F17}" type="presParOf" srcId="{1990FA92-3E11-4041-BB91-A093F4CDA206}" destId="{7328D8B3-F316-4944-A848-471890407D93}" srcOrd="2" destOrd="0" presId="urn:microsoft.com/office/officeart/2005/8/layout/cycle2"/>
    <dgm:cxn modelId="{518F246F-5B5A-2A42-8683-69813956AE18}" type="presParOf" srcId="{1990FA92-3E11-4041-BB91-A093F4CDA206}" destId="{81621E70-A67A-204E-AB3B-61D47A508238}" srcOrd="3" destOrd="0" presId="urn:microsoft.com/office/officeart/2005/8/layout/cycle2"/>
    <dgm:cxn modelId="{2AD3EAFB-5730-D24E-9113-9B5846C88128}" type="presParOf" srcId="{81621E70-A67A-204E-AB3B-61D47A508238}" destId="{814AB633-F097-C649-AD77-EDB04F1A2A4D}" srcOrd="0" destOrd="0" presId="urn:microsoft.com/office/officeart/2005/8/layout/cycle2"/>
    <dgm:cxn modelId="{16A620B9-5522-1947-8DC8-20F855EE66DD}" type="presParOf" srcId="{1990FA92-3E11-4041-BB91-A093F4CDA206}" destId="{C5241059-E525-8F48-B2C6-52ED61E47B1E}" srcOrd="4" destOrd="0" presId="urn:microsoft.com/office/officeart/2005/8/layout/cycle2"/>
    <dgm:cxn modelId="{C1DD0B13-B547-1640-ABDC-856C07E5E3B3}" type="presParOf" srcId="{1990FA92-3E11-4041-BB91-A093F4CDA206}" destId="{571EB1E7-D0DC-C145-A049-3B056B56E0CE}" srcOrd="5" destOrd="0" presId="urn:microsoft.com/office/officeart/2005/8/layout/cycle2"/>
    <dgm:cxn modelId="{2F4B9D72-5DC5-5441-B14C-1DA2D8BB8BFF}" type="presParOf" srcId="{571EB1E7-D0DC-C145-A049-3B056B56E0CE}" destId="{B64CCD43-E55B-BD49-9EC4-8AB615711C2B}" srcOrd="0" destOrd="0" presId="urn:microsoft.com/office/officeart/2005/8/layout/cycle2"/>
    <dgm:cxn modelId="{3313E9FE-8F49-9A4E-B09B-B93A6FD48F48}" type="presParOf" srcId="{1990FA92-3E11-4041-BB91-A093F4CDA206}" destId="{88181345-97C8-5C40-87F4-0867875EF398}" srcOrd="6" destOrd="0" presId="urn:microsoft.com/office/officeart/2005/8/layout/cycle2"/>
    <dgm:cxn modelId="{EFBD52E0-17D6-DE4A-A27F-84AD9D297F97}" type="presParOf" srcId="{1990FA92-3E11-4041-BB91-A093F4CDA206}" destId="{F7A8F717-87C0-5A44-8150-53FD30E13FC7}" srcOrd="7" destOrd="0" presId="urn:microsoft.com/office/officeart/2005/8/layout/cycle2"/>
    <dgm:cxn modelId="{7B3DA36E-0F14-4B4E-98D6-7B921777B167}" type="presParOf" srcId="{F7A8F717-87C0-5A44-8150-53FD30E13FC7}" destId="{C9BDB823-7B23-B643-B28C-DAB85F78D9C3}" srcOrd="0" destOrd="0" presId="urn:microsoft.com/office/officeart/2005/8/layout/cycle2"/>
    <dgm:cxn modelId="{442ACAA8-9B52-A94D-8696-134EFFB7AD62}" type="presParOf" srcId="{1990FA92-3E11-4041-BB91-A093F4CDA206}" destId="{C230CCA9-F0C4-5B40-B23D-B3B49DC2BF13}" srcOrd="8" destOrd="0" presId="urn:microsoft.com/office/officeart/2005/8/layout/cycle2"/>
    <dgm:cxn modelId="{EC53D150-4CAF-7F4C-A5E2-659E741BF0EB}" type="presParOf" srcId="{1990FA92-3E11-4041-BB91-A093F4CDA206}" destId="{45241BA9-E81A-2B41-A459-CC2D0EEF2BAD}" srcOrd="9" destOrd="0" presId="urn:microsoft.com/office/officeart/2005/8/layout/cycle2"/>
    <dgm:cxn modelId="{74328364-1020-4D4B-BB42-07312BB54720}" type="presParOf" srcId="{45241BA9-E81A-2B41-A459-CC2D0EEF2BAD}" destId="{4173E951-1069-014F-A1A9-0E0315B34EE9}" srcOrd="0" destOrd="0" presId="urn:microsoft.com/office/officeart/2005/8/layout/cycle2"/>
    <dgm:cxn modelId="{75FB117E-AB9F-AF42-8478-A8130F566B88}" type="presParOf" srcId="{1990FA92-3E11-4041-BB91-A093F4CDA206}" destId="{D4CADD18-2284-E24F-B11F-C0F50041304E}" srcOrd="10" destOrd="0" presId="urn:microsoft.com/office/officeart/2005/8/layout/cycle2"/>
    <dgm:cxn modelId="{33E0EBDA-9849-3847-9C3D-FD904454B6F5}" type="presParOf" srcId="{1990FA92-3E11-4041-BB91-A093F4CDA206}" destId="{DCC73121-8330-8A47-A561-0175FA2D812B}" srcOrd="11" destOrd="0" presId="urn:microsoft.com/office/officeart/2005/8/layout/cycle2"/>
    <dgm:cxn modelId="{9FA22000-3D7A-4B46-B9EA-FDBE85A17F8E}" type="presParOf" srcId="{DCC73121-8330-8A47-A561-0175FA2D812B}" destId="{6A164BA5-11E7-2C49-A542-57E89D0B646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45F889-D319-0F43-8C65-F5B297A33881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F68D8B4-FF38-874C-B47D-EC7F801DB06E}">
      <dgm:prSet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Threat detection</a:t>
          </a:r>
          <a:endParaRPr lang="en-US" dirty="0">
            <a:solidFill>
              <a:schemeClr val="bg1"/>
            </a:solidFill>
          </a:endParaRPr>
        </a:p>
      </dgm:t>
    </dgm:pt>
    <dgm:pt modelId="{733ECC54-EE57-1B47-ADA4-6C7F9BF061AC}" type="parTrans" cxnId="{70E0FB58-35BA-B443-8813-8E23F113F314}">
      <dgm:prSet/>
      <dgm:spPr/>
      <dgm:t>
        <a:bodyPr/>
        <a:lstStyle/>
        <a:p>
          <a:endParaRPr lang="en-US"/>
        </a:p>
      </dgm:t>
    </dgm:pt>
    <dgm:pt modelId="{6856BFAE-F618-564B-8FA7-1927687DBBB9}" type="sibTrans" cxnId="{70E0FB58-35BA-B443-8813-8E23F113F314}">
      <dgm:prSet/>
      <dgm:spPr/>
      <dgm:t>
        <a:bodyPr/>
        <a:lstStyle/>
        <a:p>
          <a:endParaRPr lang="en-US"/>
        </a:p>
      </dgm:t>
    </dgm:pt>
    <dgm:pt modelId="{C25E51DE-4656-CC45-9947-C6B8EA225F73}">
      <dgm:prSet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Incident response</a:t>
          </a:r>
          <a:endParaRPr lang="en-US" dirty="0">
            <a:solidFill>
              <a:schemeClr val="bg1"/>
            </a:solidFill>
          </a:endParaRPr>
        </a:p>
      </dgm:t>
    </dgm:pt>
    <dgm:pt modelId="{3BD9C77D-09DA-C04A-81E4-FFEB28B3951D}" type="parTrans" cxnId="{9A406E29-57DA-9546-929B-F254626541C8}">
      <dgm:prSet/>
      <dgm:spPr/>
      <dgm:t>
        <a:bodyPr/>
        <a:lstStyle/>
        <a:p>
          <a:endParaRPr lang="en-US"/>
        </a:p>
      </dgm:t>
    </dgm:pt>
    <dgm:pt modelId="{9085D0ED-3EEB-364F-9EDA-563AD0113570}" type="sibTrans" cxnId="{9A406E29-57DA-9546-929B-F254626541C8}">
      <dgm:prSet/>
      <dgm:spPr/>
      <dgm:t>
        <a:bodyPr/>
        <a:lstStyle/>
        <a:p>
          <a:endParaRPr lang="en-US"/>
        </a:p>
      </dgm:t>
    </dgm:pt>
    <dgm:pt modelId="{06F963A6-E793-5147-9892-9823E69E8906}">
      <dgm:prSet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Identity and access management</a:t>
          </a:r>
          <a:endParaRPr lang="en-US" dirty="0">
            <a:solidFill>
              <a:schemeClr val="bg1"/>
            </a:solidFill>
          </a:endParaRPr>
        </a:p>
      </dgm:t>
    </dgm:pt>
    <dgm:pt modelId="{06D0F5C3-EF7D-7240-B883-776E582B38E4}" type="parTrans" cxnId="{DB59022A-51D1-D441-9D0A-1C48BD2FA8AE}">
      <dgm:prSet/>
      <dgm:spPr/>
      <dgm:t>
        <a:bodyPr/>
        <a:lstStyle/>
        <a:p>
          <a:endParaRPr lang="en-US"/>
        </a:p>
      </dgm:t>
    </dgm:pt>
    <dgm:pt modelId="{7FE89F46-FE96-264E-B153-3898B69C870F}" type="sibTrans" cxnId="{DB59022A-51D1-D441-9D0A-1C48BD2FA8AE}">
      <dgm:prSet/>
      <dgm:spPr/>
      <dgm:t>
        <a:bodyPr/>
        <a:lstStyle/>
        <a:p>
          <a:endParaRPr lang="en-US"/>
        </a:p>
      </dgm:t>
    </dgm:pt>
    <dgm:pt modelId="{036E21FE-959B-E94E-A138-7E8CD50B30C2}">
      <dgm:prSet/>
      <dgm:spPr/>
      <dgm:t>
        <a:bodyPr/>
        <a:lstStyle/>
        <a:p>
          <a:r>
            <a:rPr lang="en-US" b="1" dirty="0"/>
            <a:t>Infrastructure</a:t>
          </a:r>
        </a:p>
        <a:p>
          <a:r>
            <a:rPr lang="en-US" b="1" dirty="0"/>
            <a:t>security</a:t>
          </a:r>
          <a:endParaRPr lang="en-US" dirty="0"/>
        </a:p>
      </dgm:t>
    </dgm:pt>
    <dgm:pt modelId="{F51DD942-CEB7-1846-94B0-E662E6E0D7F7}" type="parTrans" cxnId="{B28A906A-A52F-674A-A4E8-9A593555EAE4}">
      <dgm:prSet/>
      <dgm:spPr/>
      <dgm:t>
        <a:bodyPr/>
        <a:lstStyle/>
        <a:p>
          <a:endParaRPr lang="en-US"/>
        </a:p>
      </dgm:t>
    </dgm:pt>
    <dgm:pt modelId="{0A8D9EE7-D2E3-9C46-ADE5-00A07BEBC7CC}" type="sibTrans" cxnId="{B28A906A-A52F-674A-A4E8-9A593555EAE4}">
      <dgm:prSet/>
      <dgm:spPr/>
      <dgm:t>
        <a:bodyPr/>
        <a:lstStyle/>
        <a:p>
          <a:endParaRPr lang="en-US"/>
        </a:p>
      </dgm:t>
    </dgm:pt>
    <dgm:pt modelId="{9A824138-EE0A-D542-A3A4-BD6CFED84799}">
      <dgm:prSet/>
      <dgm:spPr/>
      <dgm:t>
        <a:bodyPr/>
        <a:lstStyle/>
        <a:p>
          <a:r>
            <a:rPr lang="en-US" b="1" dirty="0"/>
            <a:t>Vulnerability management</a:t>
          </a:r>
          <a:endParaRPr lang="en-US" dirty="0"/>
        </a:p>
      </dgm:t>
    </dgm:pt>
    <dgm:pt modelId="{B5B79903-2082-C641-9730-991ADA7B008F}" type="parTrans" cxnId="{38A0E0D3-953C-B141-B281-ACF72CBD0DBE}">
      <dgm:prSet/>
      <dgm:spPr/>
      <dgm:t>
        <a:bodyPr/>
        <a:lstStyle/>
        <a:p>
          <a:endParaRPr lang="en-US"/>
        </a:p>
      </dgm:t>
    </dgm:pt>
    <dgm:pt modelId="{D7B73FE4-BEB7-8348-83EA-C6FDEAAB9378}" type="sibTrans" cxnId="{38A0E0D3-953C-B141-B281-ACF72CBD0DBE}">
      <dgm:prSet/>
      <dgm:spPr/>
      <dgm:t>
        <a:bodyPr/>
        <a:lstStyle/>
        <a:p>
          <a:endParaRPr lang="en-US"/>
        </a:p>
      </dgm:t>
    </dgm:pt>
    <dgm:pt modelId="{8986EE33-8884-074E-856B-E47E1B17B05E}">
      <dgm:prSet/>
      <dgm:spPr/>
      <dgm:t>
        <a:bodyPr/>
        <a:lstStyle/>
        <a:p>
          <a:r>
            <a:rPr lang="en-US" b="1" dirty="0"/>
            <a:t>Application security</a:t>
          </a:r>
          <a:endParaRPr lang="en-US" dirty="0"/>
        </a:p>
      </dgm:t>
    </dgm:pt>
    <dgm:pt modelId="{015EFAC2-06F2-BB4D-B73C-4B836D756899}" type="parTrans" cxnId="{67FA24ED-DE21-D141-BA3F-0C541680C569}">
      <dgm:prSet/>
      <dgm:spPr/>
      <dgm:t>
        <a:bodyPr/>
        <a:lstStyle/>
        <a:p>
          <a:endParaRPr lang="en-US"/>
        </a:p>
      </dgm:t>
    </dgm:pt>
    <dgm:pt modelId="{C7CC62F5-17AB-B24E-9BA2-B8AA454EBCB4}" type="sibTrans" cxnId="{67FA24ED-DE21-D141-BA3F-0C541680C569}">
      <dgm:prSet/>
      <dgm:spPr/>
      <dgm:t>
        <a:bodyPr/>
        <a:lstStyle/>
        <a:p>
          <a:endParaRPr lang="en-US"/>
        </a:p>
      </dgm:t>
    </dgm:pt>
    <dgm:pt modelId="{ACFD853D-AEE3-8C47-9376-F81D7F6CFAE6}">
      <dgm:prSet/>
      <dgm:spPr/>
      <dgm:t>
        <a:bodyPr/>
        <a:lstStyle/>
        <a:p>
          <a:r>
            <a:rPr lang="en-US" b="1" dirty="0"/>
            <a:t>Data protection</a:t>
          </a:r>
          <a:endParaRPr lang="en-US" dirty="0"/>
        </a:p>
      </dgm:t>
    </dgm:pt>
    <dgm:pt modelId="{8B1D0EF4-AB83-BA42-9010-75903AC9E0F3}" type="parTrans" cxnId="{FDAEE5BE-CAFF-3544-AEB6-A03B3205E808}">
      <dgm:prSet/>
      <dgm:spPr/>
      <dgm:t>
        <a:bodyPr/>
        <a:lstStyle/>
        <a:p>
          <a:endParaRPr lang="en-US"/>
        </a:p>
      </dgm:t>
    </dgm:pt>
    <dgm:pt modelId="{A89E4AF8-4CF6-F345-AC2C-899FDA2A84A0}" type="sibTrans" cxnId="{FDAEE5BE-CAFF-3544-AEB6-A03B3205E808}">
      <dgm:prSet/>
      <dgm:spPr/>
      <dgm:t>
        <a:bodyPr/>
        <a:lstStyle/>
        <a:p>
          <a:endParaRPr lang="en-US"/>
        </a:p>
      </dgm:t>
    </dgm:pt>
    <dgm:pt modelId="{84FBAA76-6F1F-7746-941E-9C81607EFE0A}">
      <dgm:prSet/>
      <dgm:spPr/>
      <dgm:t>
        <a:bodyPr/>
        <a:lstStyle/>
        <a:p>
          <a:r>
            <a:rPr lang="en-US" b="1" dirty="0"/>
            <a:t>Amazon GuardDuty</a:t>
          </a:r>
          <a:endParaRPr lang="en-US" dirty="0"/>
        </a:p>
      </dgm:t>
    </dgm:pt>
    <dgm:pt modelId="{26FB25F4-B288-7D47-A090-AD18014D1BFA}" type="parTrans" cxnId="{43229234-3E1F-3244-B1A2-744278E63021}">
      <dgm:prSet/>
      <dgm:spPr/>
      <dgm:t>
        <a:bodyPr/>
        <a:lstStyle/>
        <a:p>
          <a:endParaRPr lang="en-US"/>
        </a:p>
      </dgm:t>
    </dgm:pt>
    <dgm:pt modelId="{00D2A7F4-8313-274E-98E3-848D8DF7ACBC}" type="sibTrans" cxnId="{43229234-3E1F-3244-B1A2-744278E63021}">
      <dgm:prSet/>
      <dgm:spPr/>
      <dgm:t>
        <a:bodyPr/>
        <a:lstStyle/>
        <a:p>
          <a:endParaRPr lang="en-US"/>
        </a:p>
      </dgm:t>
    </dgm:pt>
    <dgm:pt modelId="{E9810720-8633-B744-AD92-B35476F87559}">
      <dgm:prSet/>
      <dgm:spPr/>
      <dgm:t>
        <a:bodyPr/>
        <a:lstStyle/>
        <a:p>
          <a:r>
            <a:rPr lang="en-US" b="1" dirty="0"/>
            <a:t>Detective</a:t>
          </a:r>
          <a:endParaRPr lang="en-US" dirty="0"/>
        </a:p>
      </dgm:t>
    </dgm:pt>
    <dgm:pt modelId="{0CFADCF1-8697-BC45-AA0F-7BE547A917A2}" type="parTrans" cxnId="{092B154E-F732-AA41-8564-F0E03298A331}">
      <dgm:prSet/>
      <dgm:spPr/>
      <dgm:t>
        <a:bodyPr/>
        <a:lstStyle/>
        <a:p>
          <a:endParaRPr lang="en-US"/>
        </a:p>
      </dgm:t>
    </dgm:pt>
    <dgm:pt modelId="{F7BE3D00-A33F-FE48-B89B-BEE7F33DE5C4}" type="sibTrans" cxnId="{092B154E-F732-AA41-8564-F0E03298A331}">
      <dgm:prSet/>
      <dgm:spPr/>
      <dgm:t>
        <a:bodyPr/>
        <a:lstStyle/>
        <a:p>
          <a:endParaRPr lang="en-US"/>
        </a:p>
      </dgm:t>
    </dgm:pt>
    <dgm:pt modelId="{47AB7BE5-F71E-1E4A-A33F-6B9F5218F4E3}">
      <dgm:prSet/>
      <dgm:spPr/>
      <dgm:t>
        <a:bodyPr/>
        <a:lstStyle/>
        <a:p>
          <a:r>
            <a:rPr lang="en-US" b="1" dirty="0"/>
            <a:t>AWS Identity and Access Management</a:t>
          </a:r>
          <a:endParaRPr lang="en-US" dirty="0"/>
        </a:p>
      </dgm:t>
    </dgm:pt>
    <dgm:pt modelId="{C666FD47-708A-0B4E-B55E-416DE5EC8389}" type="parTrans" cxnId="{F75786FB-AE55-F94F-93C1-D293751221E2}">
      <dgm:prSet/>
      <dgm:spPr/>
      <dgm:t>
        <a:bodyPr/>
        <a:lstStyle/>
        <a:p>
          <a:endParaRPr lang="en-US"/>
        </a:p>
      </dgm:t>
    </dgm:pt>
    <dgm:pt modelId="{78B7FF66-A069-D84A-B9B1-4525DA3F58CA}" type="sibTrans" cxnId="{F75786FB-AE55-F94F-93C1-D293751221E2}">
      <dgm:prSet/>
      <dgm:spPr/>
      <dgm:t>
        <a:bodyPr/>
        <a:lstStyle/>
        <a:p>
          <a:endParaRPr lang="en-US"/>
        </a:p>
      </dgm:t>
    </dgm:pt>
    <dgm:pt modelId="{AA0D9FEA-10AA-4641-99E5-3EBF832ECED8}">
      <dgm:prSet/>
      <dgm:spPr/>
      <dgm:t>
        <a:bodyPr/>
        <a:lstStyle/>
        <a:p>
          <a:r>
            <a:rPr lang="en-US" b="1" dirty="0"/>
            <a:t>Service control polices (SCPs)</a:t>
          </a:r>
          <a:endParaRPr lang="en-US" dirty="0"/>
        </a:p>
      </dgm:t>
    </dgm:pt>
    <dgm:pt modelId="{67A43994-7647-5A49-AE7E-294EBB60CCEA}" type="parTrans" cxnId="{00400339-C684-B24C-A300-7DBA58EFFC66}">
      <dgm:prSet/>
      <dgm:spPr/>
      <dgm:t>
        <a:bodyPr/>
        <a:lstStyle/>
        <a:p>
          <a:endParaRPr lang="en-US"/>
        </a:p>
      </dgm:t>
    </dgm:pt>
    <dgm:pt modelId="{FF11DF98-A115-8644-94B5-09CE1BA4EDBF}" type="sibTrans" cxnId="{00400339-C684-B24C-A300-7DBA58EFFC66}">
      <dgm:prSet/>
      <dgm:spPr/>
      <dgm:t>
        <a:bodyPr/>
        <a:lstStyle/>
        <a:p>
          <a:endParaRPr lang="en-US"/>
        </a:p>
      </dgm:t>
    </dgm:pt>
    <dgm:pt modelId="{61D69D21-D414-5641-88AB-36D19D93562B}">
      <dgm:prSet/>
      <dgm:spPr/>
      <dgm:t>
        <a:bodyPr/>
        <a:lstStyle/>
        <a:p>
          <a:r>
            <a:rPr lang="en-US" b="1" dirty="0"/>
            <a:t>AWS Firewall Manager </a:t>
          </a:r>
          <a:endParaRPr lang="en-US" dirty="0"/>
        </a:p>
      </dgm:t>
    </dgm:pt>
    <dgm:pt modelId="{C0315EA7-2509-9E4C-AC01-8E279400A122}" type="parTrans" cxnId="{D062AD94-F724-564A-9C0E-4F6702E602E4}">
      <dgm:prSet/>
      <dgm:spPr/>
      <dgm:t>
        <a:bodyPr/>
        <a:lstStyle/>
        <a:p>
          <a:endParaRPr lang="en-US"/>
        </a:p>
      </dgm:t>
    </dgm:pt>
    <dgm:pt modelId="{C4D259F5-0504-9C4F-ADC3-F6653FED397B}" type="sibTrans" cxnId="{D062AD94-F724-564A-9C0E-4F6702E602E4}">
      <dgm:prSet/>
      <dgm:spPr/>
      <dgm:t>
        <a:bodyPr/>
        <a:lstStyle/>
        <a:p>
          <a:endParaRPr lang="en-US"/>
        </a:p>
      </dgm:t>
    </dgm:pt>
    <dgm:pt modelId="{85583579-7043-404E-8BED-FF7D03BD2340}">
      <dgm:prSet/>
      <dgm:spPr/>
      <dgm:t>
        <a:bodyPr/>
        <a:lstStyle/>
        <a:p>
          <a:r>
            <a:rPr lang="en-US" b="1" dirty="0"/>
            <a:t> Amazon Inspector </a:t>
          </a:r>
          <a:endParaRPr lang="en-US" dirty="0"/>
        </a:p>
      </dgm:t>
    </dgm:pt>
    <dgm:pt modelId="{A384864B-F9C5-8640-ABB1-F53BD439AF2A}" type="parTrans" cxnId="{4BBB47F2-F6FC-184B-B4F0-C95293072CE8}">
      <dgm:prSet/>
      <dgm:spPr/>
      <dgm:t>
        <a:bodyPr/>
        <a:lstStyle/>
        <a:p>
          <a:endParaRPr lang="en-US"/>
        </a:p>
      </dgm:t>
    </dgm:pt>
    <dgm:pt modelId="{DB5126E6-516B-9642-9876-A1D631560946}" type="sibTrans" cxnId="{4BBB47F2-F6FC-184B-B4F0-C95293072CE8}">
      <dgm:prSet/>
      <dgm:spPr/>
      <dgm:t>
        <a:bodyPr/>
        <a:lstStyle/>
        <a:p>
          <a:endParaRPr lang="en-US"/>
        </a:p>
      </dgm:t>
    </dgm:pt>
    <dgm:pt modelId="{F146F4BB-AFF7-5F49-87D0-C91E930FBBD0}">
      <dgm:prSet/>
      <dgm:spPr/>
      <dgm:t>
        <a:bodyPr/>
        <a:lstStyle/>
        <a:p>
          <a:r>
            <a:rPr lang="en-US" b="1" dirty="0"/>
            <a:t>DevSecOps pipeline</a:t>
          </a:r>
        </a:p>
      </dgm:t>
    </dgm:pt>
    <dgm:pt modelId="{59F13FC1-EF7F-1E4E-88F9-DE1D88DC492A}" type="parTrans" cxnId="{2E32A4AB-90E5-324E-9B01-A89E2459258E}">
      <dgm:prSet/>
      <dgm:spPr/>
      <dgm:t>
        <a:bodyPr/>
        <a:lstStyle/>
        <a:p>
          <a:endParaRPr lang="en-US"/>
        </a:p>
      </dgm:t>
    </dgm:pt>
    <dgm:pt modelId="{54A22A9D-D024-944C-ACED-D86D930BA0E3}" type="sibTrans" cxnId="{2E32A4AB-90E5-324E-9B01-A89E2459258E}">
      <dgm:prSet/>
      <dgm:spPr/>
      <dgm:t>
        <a:bodyPr/>
        <a:lstStyle/>
        <a:p>
          <a:endParaRPr lang="en-US"/>
        </a:p>
      </dgm:t>
    </dgm:pt>
    <dgm:pt modelId="{D1AE232C-54D9-F644-88FC-3DACFD5B84AE}">
      <dgm:prSet/>
      <dgm:spPr/>
      <dgm:t>
        <a:bodyPr/>
        <a:lstStyle/>
        <a:p>
          <a:r>
            <a:rPr lang="en-US" b="1" dirty="0"/>
            <a:t>Account ownership</a:t>
          </a:r>
          <a:endParaRPr lang="en-US" dirty="0"/>
        </a:p>
      </dgm:t>
    </dgm:pt>
    <dgm:pt modelId="{A860921B-E810-FF44-8459-A98A0C8DE01A}" type="parTrans" cxnId="{6A48F084-12F8-404C-8996-77645686B8EE}">
      <dgm:prSet/>
      <dgm:spPr/>
      <dgm:t>
        <a:bodyPr/>
        <a:lstStyle/>
        <a:p>
          <a:endParaRPr lang="en-US"/>
        </a:p>
      </dgm:t>
    </dgm:pt>
    <dgm:pt modelId="{99C3A21B-431E-DA49-A93D-2DE3B4D0F31E}" type="sibTrans" cxnId="{6A48F084-12F8-404C-8996-77645686B8EE}">
      <dgm:prSet/>
      <dgm:spPr/>
      <dgm:t>
        <a:bodyPr/>
        <a:lstStyle/>
        <a:p>
          <a:endParaRPr lang="en-US"/>
        </a:p>
      </dgm:t>
    </dgm:pt>
    <dgm:pt modelId="{4336CFAC-1A8D-5A43-83D2-4F5CADDF4C0C}">
      <dgm:prSet/>
      <dgm:spPr/>
      <dgm:t>
        <a:bodyPr/>
        <a:lstStyle/>
        <a:p>
          <a:r>
            <a:rPr lang="en-US" b="1" dirty="0"/>
            <a:t>Macie</a:t>
          </a:r>
          <a:endParaRPr lang="en-US" dirty="0"/>
        </a:p>
      </dgm:t>
    </dgm:pt>
    <dgm:pt modelId="{D44F8475-60FE-2243-9F8C-9E6E224FDFA2}" type="parTrans" cxnId="{9A08EE99-8E97-234C-8698-5498DDEDF5BF}">
      <dgm:prSet/>
      <dgm:spPr/>
      <dgm:t>
        <a:bodyPr/>
        <a:lstStyle/>
        <a:p>
          <a:endParaRPr lang="en-US"/>
        </a:p>
      </dgm:t>
    </dgm:pt>
    <dgm:pt modelId="{9297CFE5-DA67-944A-A070-7C1030572726}" type="sibTrans" cxnId="{9A08EE99-8E97-234C-8698-5498DDEDF5BF}">
      <dgm:prSet/>
      <dgm:spPr/>
      <dgm:t>
        <a:bodyPr/>
        <a:lstStyle/>
        <a:p>
          <a:endParaRPr lang="en-US"/>
        </a:p>
      </dgm:t>
    </dgm:pt>
    <dgm:pt modelId="{6C5FFBBF-4C45-9947-B726-DEFC25D1D323}">
      <dgm:prSet/>
      <dgm:spPr/>
      <dgm:t>
        <a:bodyPr/>
        <a:lstStyle/>
        <a:p>
          <a:r>
            <a:rPr lang="en-US" b="1" dirty="0"/>
            <a:t>Tagging</a:t>
          </a:r>
          <a:endParaRPr lang="en-US" dirty="0"/>
        </a:p>
      </dgm:t>
    </dgm:pt>
    <dgm:pt modelId="{6833A43A-5C82-2A4F-9360-D338AB2AACE5}" type="parTrans" cxnId="{3DBFB227-37E2-E747-98A6-F27B88976AE1}">
      <dgm:prSet/>
      <dgm:spPr/>
      <dgm:t>
        <a:bodyPr/>
        <a:lstStyle/>
        <a:p>
          <a:endParaRPr lang="en-US"/>
        </a:p>
      </dgm:t>
    </dgm:pt>
    <dgm:pt modelId="{D5DD028B-050C-324E-A24C-4DB2395A6439}" type="sibTrans" cxnId="{3DBFB227-37E2-E747-98A6-F27B88976AE1}">
      <dgm:prSet/>
      <dgm:spPr/>
      <dgm:t>
        <a:bodyPr/>
        <a:lstStyle/>
        <a:p>
          <a:endParaRPr lang="en-US"/>
        </a:p>
      </dgm:t>
    </dgm:pt>
    <dgm:pt modelId="{711EAB02-EAEA-8444-80CF-F374D2115E42}">
      <dgm:prSet/>
      <dgm:spPr/>
      <dgm:t>
        <a:bodyPr/>
        <a:lstStyle/>
        <a:p>
          <a:r>
            <a:rPr lang="en-US" b="1" dirty="0"/>
            <a:t>AWS Key Management System (KMS)</a:t>
          </a:r>
        </a:p>
      </dgm:t>
    </dgm:pt>
    <dgm:pt modelId="{3DA50440-4009-5649-BEB4-51A01DFB1A1B}" type="parTrans" cxnId="{3328CFEC-5E5A-4B48-A3DC-5E0BEE06A4C0}">
      <dgm:prSet/>
      <dgm:spPr/>
      <dgm:t>
        <a:bodyPr/>
        <a:lstStyle/>
        <a:p>
          <a:endParaRPr lang="en-US"/>
        </a:p>
      </dgm:t>
    </dgm:pt>
    <dgm:pt modelId="{673CBC1B-EE9E-E343-8F88-3EF0C56744C0}" type="sibTrans" cxnId="{3328CFEC-5E5A-4B48-A3DC-5E0BEE06A4C0}">
      <dgm:prSet/>
      <dgm:spPr/>
      <dgm:t>
        <a:bodyPr/>
        <a:lstStyle/>
        <a:p>
          <a:endParaRPr lang="en-US"/>
        </a:p>
      </dgm:t>
    </dgm:pt>
    <dgm:pt modelId="{F60B3C44-A0A5-3F47-B6D7-65D4DDA74067}">
      <dgm:prSet/>
      <dgm:spPr/>
      <dgm:t>
        <a:bodyPr/>
        <a:lstStyle/>
        <a:p>
          <a:r>
            <a:rPr lang="en-US" b="1" dirty="0"/>
            <a:t>Cloud incident response playbooks</a:t>
          </a:r>
          <a:endParaRPr lang="en-US" dirty="0"/>
        </a:p>
      </dgm:t>
    </dgm:pt>
    <dgm:pt modelId="{3109D56B-F113-7347-8EB5-7FB53F106FE6}" type="parTrans" cxnId="{DF081A30-2D1B-DB45-9718-9E83C54E87A3}">
      <dgm:prSet/>
      <dgm:spPr/>
      <dgm:t>
        <a:bodyPr/>
        <a:lstStyle/>
        <a:p>
          <a:endParaRPr lang="en-US"/>
        </a:p>
      </dgm:t>
    </dgm:pt>
    <dgm:pt modelId="{8B7B65DF-0D06-B340-AB86-2A9A813B4DE9}" type="sibTrans" cxnId="{DF081A30-2D1B-DB45-9718-9E83C54E87A3}">
      <dgm:prSet/>
      <dgm:spPr/>
      <dgm:t>
        <a:bodyPr/>
        <a:lstStyle/>
        <a:p>
          <a:endParaRPr lang="en-US"/>
        </a:p>
      </dgm:t>
    </dgm:pt>
    <dgm:pt modelId="{68D8473F-C2E2-2A4E-B6CD-F039410C0223}">
      <dgm:prSet/>
      <dgm:spPr/>
      <dgm:t>
        <a:bodyPr/>
        <a:lstStyle/>
        <a:p>
          <a:r>
            <a:rPr lang="en-US" b="1" dirty="0"/>
            <a:t>Amazon S3 encryption</a:t>
          </a:r>
        </a:p>
      </dgm:t>
    </dgm:pt>
    <dgm:pt modelId="{29738162-B29D-244C-AB95-2C25A3DE24DB}" type="parTrans" cxnId="{292DDC1A-0E4C-784E-A99A-AFC59886AD67}">
      <dgm:prSet/>
      <dgm:spPr/>
      <dgm:t>
        <a:bodyPr/>
        <a:lstStyle/>
        <a:p>
          <a:endParaRPr lang="en-US"/>
        </a:p>
      </dgm:t>
    </dgm:pt>
    <dgm:pt modelId="{7B2CE46F-E3CA-7D4D-8663-0D373583DBC2}" type="sibTrans" cxnId="{292DDC1A-0E4C-784E-A99A-AFC59886AD67}">
      <dgm:prSet/>
      <dgm:spPr/>
      <dgm:t>
        <a:bodyPr/>
        <a:lstStyle/>
        <a:p>
          <a:endParaRPr lang="en-US"/>
        </a:p>
      </dgm:t>
    </dgm:pt>
    <dgm:pt modelId="{BF929885-37CD-B64A-BDD6-737AF2934D15}">
      <dgm:prSet/>
      <dgm:spPr/>
      <dgm:t>
        <a:bodyPr/>
        <a:lstStyle/>
        <a:p>
          <a:r>
            <a:rPr lang="en-US" b="1" dirty="0"/>
            <a:t>AWS Single Sign-on (SSO)</a:t>
          </a:r>
          <a:endParaRPr lang="en-US" dirty="0"/>
        </a:p>
      </dgm:t>
    </dgm:pt>
    <dgm:pt modelId="{47BAF764-82DA-7249-B243-563C82DD788D}" type="parTrans" cxnId="{09DDC416-4814-254A-AE99-1500F3F43CE4}">
      <dgm:prSet/>
      <dgm:spPr/>
      <dgm:t>
        <a:bodyPr/>
        <a:lstStyle/>
        <a:p>
          <a:endParaRPr lang="en-US"/>
        </a:p>
      </dgm:t>
    </dgm:pt>
    <dgm:pt modelId="{6F0E7963-20F3-F44B-B54B-7C1E3EABEF4A}" type="sibTrans" cxnId="{09DDC416-4814-254A-AE99-1500F3F43CE4}">
      <dgm:prSet/>
      <dgm:spPr/>
      <dgm:t>
        <a:bodyPr/>
        <a:lstStyle/>
        <a:p>
          <a:endParaRPr lang="en-US"/>
        </a:p>
      </dgm:t>
    </dgm:pt>
    <dgm:pt modelId="{724DAAC1-F3C4-A047-90A5-DE5D6773FD2D}">
      <dgm:prSet/>
      <dgm:spPr/>
      <dgm:t>
        <a:bodyPr/>
        <a:lstStyle/>
        <a:p>
          <a:r>
            <a:rPr lang="en-US" b="1" dirty="0"/>
            <a:t>AWS Shield</a:t>
          </a:r>
        </a:p>
      </dgm:t>
    </dgm:pt>
    <dgm:pt modelId="{B369BF3B-2551-C743-9047-C80590309F78}" type="parTrans" cxnId="{51183B6B-2495-5543-9FF7-C26C82F4983A}">
      <dgm:prSet/>
      <dgm:spPr/>
      <dgm:t>
        <a:bodyPr/>
        <a:lstStyle/>
        <a:p>
          <a:endParaRPr lang="en-US"/>
        </a:p>
      </dgm:t>
    </dgm:pt>
    <dgm:pt modelId="{2B6F7175-B9DB-3544-8750-C2A05F30E8C6}" type="sibTrans" cxnId="{51183B6B-2495-5543-9FF7-C26C82F4983A}">
      <dgm:prSet/>
      <dgm:spPr/>
      <dgm:t>
        <a:bodyPr/>
        <a:lstStyle/>
        <a:p>
          <a:endParaRPr lang="en-US"/>
        </a:p>
      </dgm:t>
    </dgm:pt>
    <dgm:pt modelId="{202A1A7E-7594-9745-A8EF-713FA655F23D}">
      <dgm:prSet/>
      <dgm:spPr/>
      <dgm:t>
        <a:bodyPr/>
        <a:lstStyle/>
        <a:p>
          <a:r>
            <a:rPr lang="en-US" b="1" dirty="0"/>
            <a:t>AWS Web Application Firewall</a:t>
          </a:r>
        </a:p>
      </dgm:t>
    </dgm:pt>
    <dgm:pt modelId="{B2491A47-24F0-D746-B5FE-6ED2CE8289AD}" type="parTrans" cxnId="{53D946E4-A2BD-7F48-A3D5-28139A8B7CF9}">
      <dgm:prSet/>
      <dgm:spPr/>
      <dgm:t>
        <a:bodyPr/>
        <a:lstStyle/>
        <a:p>
          <a:endParaRPr lang="en-US"/>
        </a:p>
      </dgm:t>
    </dgm:pt>
    <dgm:pt modelId="{D78E79E8-0FC7-6A4E-8A2F-C57B2D5DA355}" type="sibTrans" cxnId="{53D946E4-A2BD-7F48-A3D5-28139A8B7CF9}">
      <dgm:prSet/>
      <dgm:spPr/>
      <dgm:t>
        <a:bodyPr/>
        <a:lstStyle/>
        <a:p>
          <a:endParaRPr lang="en-US"/>
        </a:p>
      </dgm:t>
    </dgm:pt>
    <dgm:pt modelId="{D4E3B142-4BA8-3B40-A789-EC0ACFB1CA87}">
      <dgm:prSet/>
      <dgm:spPr/>
      <dgm:t>
        <a:bodyPr/>
        <a:lstStyle/>
        <a:p>
          <a:r>
            <a:rPr lang="en-US" b="1" dirty="0"/>
            <a:t>AWS CloudTrail</a:t>
          </a:r>
        </a:p>
      </dgm:t>
    </dgm:pt>
    <dgm:pt modelId="{F4385053-4B96-C944-BF92-93810CF8BF0F}" type="parTrans" cxnId="{F3D8D6E2-E9B1-184D-AA95-02563782A9FF}">
      <dgm:prSet/>
      <dgm:spPr/>
      <dgm:t>
        <a:bodyPr/>
        <a:lstStyle/>
        <a:p>
          <a:endParaRPr lang="en-US"/>
        </a:p>
      </dgm:t>
    </dgm:pt>
    <dgm:pt modelId="{8137E712-D05F-A64A-B818-B1AD6E0B0696}" type="sibTrans" cxnId="{F3D8D6E2-E9B1-184D-AA95-02563782A9FF}">
      <dgm:prSet/>
      <dgm:spPr/>
      <dgm:t>
        <a:bodyPr/>
        <a:lstStyle/>
        <a:p>
          <a:endParaRPr lang="en-US"/>
        </a:p>
      </dgm:t>
    </dgm:pt>
    <dgm:pt modelId="{DA8A7452-5460-4F45-9675-D5A78F99C540}">
      <dgm:prSet/>
      <dgm:spPr/>
      <dgm:t>
        <a:bodyPr/>
        <a:lstStyle/>
        <a:p>
          <a:r>
            <a:rPr lang="en-US" b="1" dirty="0"/>
            <a:t>SIEM integration</a:t>
          </a:r>
          <a:endParaRPr lang="en-US" dirty="0"/>
        </a:p>
      </dgm:t>
    </dgm:pt>
    <dgm:pt modelId="{2CD5E3E8-17EF-4E4C-848D-93B952A2E2DF}" type="parTrans" cxnId="{9883B48E-5A52-DE4A-B3A4-EBA7CC1245B1}">
      <dgm:prSet/>
      <dgm:spPr/>
      <dgm:t>
        <a:bodyPr/>
        <a:lstStyle/>
        <a:p>
          <a:endParaRPr lang="en-US"/>
        </a:p>
      </dgm:t>
    </dgm:pt>
    <dgm:pt modelId="{E2D72916-3B9D-E54C-8335-389445877B8B}" type="sibTrans" cxnId="{9883B48E-5A52-DE4A-B3A4-EBA7CC1245B1}">
      <dgm:prSet/>
      <dgm:spPr/>
      <dgm:t>
        <a:bodyPr/>
        <a:lstStyle/>
        <a:p>
          <a:endParaRPr lang="en-US"/>
        </a:p>
      </dgm:t>
    </dgm:pt>
    <dgm:pt modelId="{9A6F4B4C-99C7-FE4C-9E4E-A5A6902FC558}">
      <dgm:prSet/>
      <dgm:spPr/>
      <dgm:t>
        <a:bodyPr/>
        <a:lstStyle/>
        <a:p>
          <a:r>
            <a:rPr lang="en-US" dirty="0"/>
            <a:t>Security incident response simulations (SIRS)</a:t>
          </a:r>
        </a:p>
      </dgm:t>
    </dgm:pt>
    <dgm:pt modelId="{E479456C-4007-4B44-8491-6359DE4FB43A}" type="parTrans" cxnId="{5281E741-6EFB-624E-A6B6-96DBAF1D6809}">
      <dgm:prSet/>
      <dgm:spPr/>
      <dgm:t>
        <a:bodyPr/>
        <a:lstStyle/>
        <a:p>
          <a:endParaRPr lang="en-US"/>
        </a:p>
      </dgm:t>
    </dgm:pt>
    <dgm:pt modelId="{F7907C4F-25B2-8142-B570-37078E03470B}" type="sibTrans" cxnId="{5281E741-6EFB-624E-A6B6-96DBAF1D6809}">
      <dgm:prSet/>
      <dgm:spPr/>
      <dgm:t>
        <a:bodyPr/>
        <a:lstStyle/>
        <a:p>
          <a:endParaRPr lang="en-US"/>
        </a:p>
      </dgm:t>
    </dgm:pt>
    <dgm:pt modelId="{66033E7A-49E5-794F-8BC8-D24AE4A5DC15}">
      <dgm:prSet/>
      <dgm:spPr/>
      <dgm:t>
        <a:bodyPr/>
        <a:lstStyle/>
        <a:p>
          <a:r>
            <a:rPr lang="en-US" b="1" dirty="0"/>
            <a:t>Golden AMI/containers</a:t>
          </a:r>
        </a:p>
      </dgm:t>
    </dgm:pt>
    <dgm:pt modelId="{31DF1CB2-677F-D742-A274-7F9FCE9871ED}" type="parTrans" cxnId="{C903B786-9276-6A4E-AA57-B147A6E163B2}">
      <dgm:prSet/>
      <dgm:spPr/>
      <dgm:t>
        <a:bodyPr/>
        <a:lstStyle/>
        <a:p>
          <a:endParaRPr lang="en-US"/>
        </a:p>
      </dgm:t>
    </dgm:pt>
    <dgm:pt modelId="{E1EA59BA-3443-0045-98EE-2C8884E1467E}" type="sibTrans" cxnId="{C903B786-9276-6A4E-AA57-B147A6E163B2}">
      <dgm:prSet/>
      <dgm:spPr/>
      <dgm:t>
        <a:bodyPr/>
        <a:lstStyle/>
        <a:p>
          <a:endParaRPr lang="en-US"/>
        </a:p>
      </dgm:t>
    </dgm:pt>
    <dgm:pt modelId="{813AEEEC-B222-AE42-8079-CFD621CBF43A}">
      <dgm:prSet/>
      <dgm:spPr/>
      <dgm:t>
        <a:bodyPr/>
        <a:lstStyle/>
        <a:p>
          <a:r>
            <a:rPr lang="en-US" b="1" dirty="0"/>
            <a:t>AWS Systems Manager</a:t>
          </a:r>
        </a:p>
      </dgm:t>
    </dgm:pt>
    <dgm:pt modelId="{B24C096F-E25C-5643-803B-26DF1425B7AD}" type="parTrans" cxnId="{114A749D-D95D-C845-B2E0-0CB65417E87D}">
      <dgm:prSet/>
      <dgm:spPr/>
      <dgm:t>
        <a:bodyPr/>
        <a:lstStyle/>
        <a:p>
          <a:endParaRPr lang="en-US"/>
        </a:p>
      </dgm:t>
    </dgm:pt>
    <dgm:pt modelId="{970919FC-764A-2D44-80F4-998FE29F3656}" type="sibTrans" cxnId="{114A749D-D95D-C845-B2E0-0CB65417E87D}">
      <dgm:prSet/>
      <dgm:spPr/>
      <dgm:t>
        <a:bodyPr/>
        <a:lstStyle/>
        <a:p>
          <a:endParaRPr lang="en-US"/>
        </a:p>
      </dgm:t>
    </dgm:pt>
    <dgm:pt modelId="{1952B854-BF5F-AF40-80B9-44AFA63C8E48}" type="pres">
      <dgm:prSet presAssocID="{7B45F889-D319-0F43-8C65-F5B297A3388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013607D1-4D3A-5649-AA9E-B4FB842767D3}" type="pres">
      <dgm:prSet presAssocID="{BF68D8B4-FF38-874C-B47D-EC7F801DB06E}" presName="horFlow" presStyleCnt="0"/>
      <dgm:spPr/>
    </dgm:pt>
    <dgm:pt modelId="{61A2B74D-E797-714C-BB18-928E1D23B2F2}" type="pres">
      <dgm:prSet presAssocID="{BF68D8B4-FF38-874C-B47D-EC7F801DB06E}" presName="bigChev" presStyleLbl="node1" presStyleIdx="0" presStyleCnt="7"/>
      <dgm:spPr/>
    </dgm:pt>
    <dgm:pt modelId="{76350FD1-0A0B-744A-A4A0-A270AB01F012}" type="pres">
      <dgm:prSet presAssocID="{26FB25F4-B288-7D47-A090-AD18014D1BFA}" presName="parTrans" presStyleCnt="0"/>
      <dgm:spPr/>
    </dgm:pt>
    <dgm:pt modelId="{55B6366A-7651-8A49-A7C4-A4C433CCFD1E}" type="pres">
      <dgm:prSet presAssocID="{84FBAA76-6F1F-7746-941E-9C81607EFE0A}" presName="node" presStyleLbl="alignAccFollowNode1" presStyleIdx="0" presStyleCnt="21">
        <dgm:presLayoutVars>
          <dgm:bulletEnabled val="1"/>
        </dgm:presLayoutVars>
      </dgm:prSet>
      <dgm:spPr/>
    </dgm:pt>
    <dgm:pt modelId="{691AB5D7-D7C1-C448-961A-6EA67E172E7E}" type="pres">
      <dgm:prSet presAssocID="{00D2A7F4-8313-274E-98E3-848D8DF7ACBC}" presName="sibTrans" presStyleCnt="0"/>
      <dgm:spPr/>
    </dgm:pt>
    <dgm:pt modelId="{59463D98-A828-7847-8197-36465C6E4418}" type="pres">
      <dgm:prSet presAssocID="{D4E3B142-4BA8-3B40-A789-EC0ACFB1CA87}" presName="node" presStyleLbl="alignAccFollowNode1" presStyleIdx="1" presStyleCnt="21">
        <dgm:presLayoutVars>
          <dgm:bulletEnabled val="1"/>
        </dgm:presLayoutVars>
      </dgm:prSet>
      <dgm:spPr/>
    </dgm:pt>
    <dgm:pt modelId="{AE54CFAF-7CED-0F47-9C10-063C71916F5B}" type="pres">
      <dgm:prSet presAssocID="{8137E712-D05F-A64A-B818-B1AD6E0B0696}" presName="sibTrans" presStyleCnt="0"/>
      <dgm:spPr/>
    </dgm:pt>
    <dgm:pt modelId="{F707DB34-18F3-D94E-A41D-19430D5B4F05}" type="pres">
      <dgm:prSet presAssocID="{DA8A7452-5460-4F45-9675-D5A78F99C540}" presName="node" presStyleLbl="alignAccFollowNode1" presStyleIdx="2" presStyleCnt="21">
        <dgm:presLayoutVars>
          <dgm:bulletEnabled val="1"/>
        </dgm:presLayoutVars>
      </dgm:prSet>
      <dgm:spPr/>
    </dgm:pt>
    <dgm:pt modelId="{705E4AF1-D1E5-E448-9327-A957197DD9CB}" type="pres">
      <dgm:prSet presAssocID="{BF68D8B4-FF38-874C-B47D-EC7F801DB06E}" presName="vSp" presStyleCnt="0"/>
      <dgm:spPr/>
    </dgm:pt>
    <dgm:pt modelId="{BC514A73-E480-F049-AD0D-2B46A70937CA}" type="pres">
      <dgm:prSet presAssocID="{C25E51DE-4656-CC45-9947-C6B8EA225F73}" presName="horFlow" presStyleCnt="0"/>
      <dgm:spPr/>
    </dgm:pt>
    <dgm:pt modelId="{A20B0988-7600-9643-9940-9D04163716AD}" type="pres">
      <dgm:prSet presAssocID="{C25E51DE-4656-CC45-9947-C6B8EA225F73}" presName="bigChev" presStyleLbl="node1" presStyleIdx="1" presStyleCnt="7"/>
      <dgm:spPr/>
    </dgm:pt>
    <dgm:pt modelId="{34965A1B-D076-6740-8FD9-1AF29A43CF0C}" type="pres">
      <dgm:prSet presAssocID="{0CFADCF1-8697-BC45-AA0F-7BE547A917A2}" presName="parTrans" presStyleCnt="0"/>
      <dgm:spPr/>
    </dgm:pt>
    <dgm:pt modelId="{CD5359E3-5087-8C43-AE04-2B81F4DC21C4}" type="pres">
      <dgm:prSet presAssocID="{E9810720-8633-B744-AD92-B35476F87559}" presName="node" presStyleLbl="alignAccFollowNode1" presStyleIdx="3" presStyleCnt="21">
        <dgm:presLayoutVars>
          <dgm:bulletEnabled val="1"/>
        </dgm:presLayoutVars>
      </dgm:prSet>
      <dgm:spPr/>
    </dgm:pt>
    <dgm:pt modelId="{2BC7E418-05E2-D04A-A60B-39CF5EAC47BE}" type="pres">
      <dgm:prSet presAssocID="{F7BE3D00-A33F-FE48-B89B-BEE7F33DE5C4}" presName="sibTrans" presStyleCnt="0"/>
      <dgm:spPr/>
    </dgm:pt>
    <dgm:pt modelId="{7ADDD621-35E5-CA43-B262-2C18B33493DE}" type="pres">
      <dgm:prSet presAssocID="{F60B3C44-A0A5-3F47-B6D7-65D4DDA74067}" presName="node" presStyleLbl="alignAccFollowNode1" presStyleIdx="4" presStyleCnt="21">
        <dgm:presLayoutVars>
          <dgm:bulletEnabled val="1"/>
        </dgm:presLayoutVars>
      </dgm:prSet>
      <dgm:spPr/>
    </dgm:pt>
    <dgm:pt modelId="{759E0C3A-664C-254E-9AA3-28091B86FA04}" type="pres">
      <dgm:prSet presAssocID="{8B7B65DF-0D06-B340-AB86-2A9A813B4DE9}" presName="sibTrans" presStyleCnt="0"/>
      <dgm:spPr/>
    </dgm:pt>
    <dgm:pt modelId="{CB0CDDFD-B6B5-E141-A51F-CF1CE465AAD2}" type="pres">
      <dgm:prSet presAssocID="{9A6F4B4C-99C7-FE4C-9E4E-A5A6902FC558}" presName="node" presStyleLbl="alignAccFollowNode1" presStyleIdx="5" presStyleCnt="21">
        <dgm:presLayoutVars>
          <dgm:bulletEnabled val="1"/>
        </dgm:presLayoutVars>
      </dgm:prSet>
      <dgm:spPr/>
    </dgm:pt>
    <dgm:pt modelId="{C74501AC-26C3-7248-AB85-A4716F798928}" type="pres">
      <dgm:prSet presAssocID="{C25E51DE-4656-CC45-9947-C6B8EA225F73}" presName="vSp" presStyleCnt="0"/>
      <dgm:spPr/>
    </dgm:pt>
    <dgm:pt modelId="{49FD7A60-5A63-2F49-95E1-AD0A72DC16E8}" type="pres">
      <dgm:prSet presAssocID="{06F963A6-E793-5147-9892-9823E69E8906}" presName="horFlow" presStyleCnt="0"/>
      <dgm:spPr/>
    </dgm:pt>
    <dgm:pt modelId="{A563E81B-3887-264F-865C-A79EA4C16B11}" type="pres">
      <dgm:prSet presAssocID="{06F963A6-E793-5147-9892-9823E69E8906}" presName="bigChev" presStyleLbl="node1" presStyleIdx="2" presStyleCnt="7"/>
      <dgm:spPr/>
    </dgm:pt>
    <dgm:pt modelId="{E6E4CDEF-0642-4646-A0B6-C8C529EBD220}" type="pres">
      <dgm:prSet presAssocID="{C666FD47-708A-0B4E-B55E-416DE5EC8389}" presName="parTrans" presStyleCnt="0"/>
      <dgm:spPr/>
    </dgm:pt>
    <dgm:pt modelId="{ADB5B64C-1778-D143-891D-4BE988B5FA4C}" type="pres">
      <dgm:prSet presAssocID="{47AB7BE5-F71E-1E4A-A33F-6B9F5218F4E3}" presName="node" presStyleLbl="alignAccFollowNode1" presStyleIdx="6" presStyleCnt="21">
        <dgm:presLayoutVars>
          <dgm:bulletEnabled val="1"/>
        </dgm:presLayoutVars>
      </dgm:prSet>
      <dgm:spPr/>
    </dgm:pt>
    <dgm:pt modelId="{831CF43D-30ED-6247-A57D-819B1B2B9034}" type="pres">
      <dgm:prSet presAssocID="{78B7FF66-A069-D84A-B9B1-4525DA3F58CA}" presName="sibTrans" presStyleCnt="0"/>
      <dgm:spPr/>
    </dgm:pt>
    <dgm:pt modelId="{1F16046E-2CAD-C94B-B11F-ADEEC209ED8C}" type="pres">
      <dgm:prSet presAssocID="{BF929885-37CD-B64A-BDD6-737AF2934D15}" presName="node" presStyleLbl="alignAccFollowNode1" presStyleIdx="7" presStyleCnt="21">
        <dgm:presLayoutVars>
          <dgm:bulletEnabled val="1"/>
        </dgm:presLayoutVars>
      </dgm:prSet>
      <dgm:spPr/>
    </dgm:pt>
    <dgm:pt modelId="{316EBA98-6C03-4440-83ED-0A973674A744}" type="pres">
      <dgm:prSet presAssocID="{6F0E7963-20F3-F44B-B54B-7C1E3EABEF4A}" presName="sibTrans" presStyleCnt="0"/>
      <dgm:spPr/>
    </dgm:pt>
    <dgm:pt modelId="{56BFE5E7-6B57-BF46-B908-A1AF69638161}" type="pres">
      <dgm:prSet presAssocID="{AA0D9FEA-10AA-4641-99E5-3EBF832ECED8}" presName="node" presStyleLbl="alignAccFollowNode1" presStyleIdx="8" presStyleCnt="21">
        <dgm:presLayoutVars>
          <dgm:bulletEnabled val="1"/>
        </dgm:presLayoutVars>
      </dgm:prSet>
      <dgm:spPr/>
    </dgm:pt>
    <dgm:pt modelId="{FD4ABD8C-64F5-F047-B253-DB5607508EB5}" type="pres">
      <dgm:prSet presAssocID="{06F963A6-E793-5147-9892-9823E69E8906}" presName="vSp" presStyleCnt="0"/>
      <dgm:spPr/>
    </dgm:pt>
    <dgm:pt modelId="{8B2C161C-2510-FB48-A050-289799C0E68D}" type="pres">
      <dgm:prSet presAssocID="{036E21FE-959B-E94E-A138-7E8CD50B30C2}" presName="horFlow" presStyleCnt="0"/>
      <dgm:spPr/>
    </dgm:pt>
    <dgm:pt modelId="{FF46D7BB-7BB3-EE49-9A4E-D518DD3CD05B}" type="pres">
      <dgm:prSet presAssocID="{036E21FE-959B-E94E-A138-7E8CD50B30C2}" presName="bigChev" presStyleLbl="node1" presStyleIdx="3" presStyleCnt="7"/>
      <dgm:spPr/>
    </dgm:pt>
    <dgm:pt modelId="{4F822C11-D441-CE4D-8ABE-EFA196C265C3}" type="pres">
      <dgm:prSet presAssocID="{C0315EA7-2509-9E4C-AC01-8E279400A122}" presName="parTrans" presStyleCnt="0"/>
      <dgm:spPr/>
    </dgm:pt>
    <dgm:pt modelId="{F0580B7C-6692-7D48-9D3B-8BE511799A85}" type="pres">
      <dgm:prSet presAssocID="{61D69D21-D414-5641-88AB-36D19D93562B}" presName="node" presStyleLbl="alignAccFollowNode1" presStyleIdx="9" presStyleCnt="21">
        <dgm:presLayoutVars>
          <dgm:bulletEnabled val="1"/>
        </dgm:presLayoutVars>
      </dgm:prSet>
      <dgm:spPr/>
    </dgm:pt>
    <dgm:pt modelId="{06F92025-EC5F-E241-B80F-1BAF96219164}" type="pres">
      <dgm:prSet presAssocID="{C4D259F5-0504-9C4F-ADC3-F6653FED397B}" presName="sibTrans" presStyleCnt="0"/>
      <dgm:spPr/>
    </dgm:pt>
    <dgm:pt modelId="{30FDF18D-B24C-F145-978E-DBFDB17FDE09}" type="pres">
      <dgm:prSet presAssocID="{724DAAC1-F3C4-A047-90A5-DE5D6773FD2D}" presName="node" presStyleLbl="alignAccFollowNode1" presStyleIdx="10" presStyleCnt="21">
        <dgm:presLayoutVars>
          <dgm:bulletEnabled val="1"/>
        </dgm:presLayoutVars>
      </dgm:prSet>
      <dgm:spPr/>
    </dgm:pt>
    <dgm:pt modelId="{0052B82B-8C82-8A45-87F5-EC12544C4D48}" type="pres">
      <dgm:prSet presAssocID="{036E21FE-959B-E94E-A138-7E8CD50B30C2}" presName="vSp" presStyleCnt="0"/>
      <dgm:spPr/>
    </dgm:pt>
    <dgm:pt modelId="{4BA35F8D-EFFF-F443-9083-9FF487ED451A}" type="pres">
      <dgm:prSet presAssocID="{9A824138-EE0A-D542-A3A4-BD6CFED84799}" presName="horFlow" presStyleCnt="0"/>
      <dgm:spPr/>
    </dgm:pt>
    <dgm:pt modelId="{5905E6AE-6673-9B43-8361-905FF9A95993}" type="pres">
      <dgm:prSet presAssocID="{9A824138-EE0A-D542-A3A4-BD6CFED84799}" presName="bigChev" presStyleLbl="node1" presStyleIdx="4" presStyleCnt="7"/>
      <dgm:spPr/>
    </dgm:pt>
    <dgm:pt modelId="{4058A2F7-8A76-F14E-A3BE-53211C7F4D09}" type="pres">
      <dgm:prSet presAssocID="{A384864B-F9C5-8640-ABB1-F53BD439AF2A}" presName="parTrans" presStyleCnt="0"/>
      <dgm:spPr/>
    </dgm:pt>
    <dgm:pt modelId="{77A73C9B-2338-9D4C-9D2A-3914FFEEC30E}" type="pres">
      <dgm:prSet presAssocID="{85583579-7043-404E-8BED-FF7D03BD2340}" presName="node" presStyleLbl="alignAccFollowNode1" presStyleIdx="11" presStyleCnt="21">
        <dgm:presLayoutVars>
          <dgm:bulletEnabled val="1"/>
        </dgm:presLayoutVars>
      </dgm:prSet>
      <dgm:spPr/>
    </dgm:pt>
    <dgm:pt modelId="{AE84C9FB-E29B-F84F-B86D-C9005B943B5D}" type="pres">
      <dgm:prSet presAssocID="{DB5126E6-516B-9642-9876-A1D631560946}" presName="sibTrans" presStyleCnt="0"/>
      <dgm:spPr/>
    </dgm:pt>
    <dgm:pt modelId="{4181DC06-3E51-C045-9F77-C7DADD64AF6A}" type="pres">
      <dgm:prSet presAssocID="{813AEEEC-B222-AE42-8079-CFD621CBF43A}" presName="node" presStyleLbl="alignAccFollowNode1" presStyleIdx="12" presStyleCnt="21">
        <dgm:presLayoutVars>
          <dgm:bulletEnabled val="1"/>
        </dgm:presLayoutVars>
      </dgm:prSet>
      <dgm:spPr/>
    </dgm:pt>
    <dgm:pt modelId="{F6F2B639-91A2-A54D-A9EF-10764F45BA55}" type="pres">
      <dgm:prSet presAssocID="{970919FC-764A-2D44-80F4-998FE29F3656}" presName="sibTrans" presStyleCnt="0"/>
      <dgm:spPr/>
    </dgm:pt>
    <dgm:pt modelId="{7F9E70E5-0379-4346-991A-E8666AF7D9BA}" type="pres">
      <dgm:prSet presAssocID="{66033E7A-49E5-794F-8BC8-D24AE4A5DC15}" presName="node" presStyleLbl="alignAccFollowNode1" presStyleIdx="13" presStyleCnt="21">
        <dgm:presLayoutVars>
          <dgm:bulletEnabled val="1"/>
        </dgm:presLayoutVars>
      </dgm:prSet>
      <dgm:spPr/>
    </dgm:pt>
    <dgm:pt modelId="{FE53EFE7-D202-1E44-8B2F-617C34B0A4C0}" type="pres">
      <dgm:prSet presAssocID="{9A824138-EE0A-D542-A3A4-BD6CFED84799}" presName="vSp" presStyleCnt="0"/>
      <dgm:spPr/>
    </dgm:pt>
    <dgm:pt modelId="{F45F71A3-61BD-0D40-B583-C02072ABC9DC}" type="pres">
      <dgm:prSet presAssocID="{8986EE33-8884-074E-856B-E47E1B17B05E}" presName="horFlow" presStyleCnt="0"/>
      <dgm:spPr/>
    </dgm:pt>
    <dgm:pt modelId="{AF15A31C-0D5A-054C-8B92-DE50F0558EAD}" type="pres">
      <dgm:prSet presAssocID="{8986EE33-8884-074E-856B-E47E1B17B05E}" presName="bigChev" presStyleLbl="node1" presStyleIdx="5" presStyleCnt="7"/>
      <dgm:spPr/>
    </dgm:pt>
    <dgm:pt modelId="{DD6BF78A-D9A7-1C43-9202-719C12590A00}" type="pres">
      <dgm:prSet presAssocID="{59F13FC1-EF7F-1E4E-88F9-DE1D88DC492A}" presName="parTrans" presStyleCnt="0"/>
      <dgm:spPr/>
    </dgm:pt>
    <dgm:pt modelId="{8BBF0E80-0C8B-DA44-8AE3-44D492DABC97}" type="pres">
      <dgm:prSet presAssocID="{F146F4BB-AFF7-5F49-87D0-C91E930FBBD0}" presName="node" presStyleLbl="alignAccFollowNode1" presStyleIdx="14" presStyleCnt="21">
        <dgm:presLayoutVars>
          <dgm:bulletEnabled val="1"/>
        </dgm:presLayoutVars>
      </dgm:prSet>
      <dgm:spPr/>
    </dgm:pt>
    <dgm:pt modelId="{70BF4FB1-CBB1-6045-A50A-56D846738329}" type="pres">
      <dgm:prSet presAssocID="{54A22A9D-D024-944C-ACED-D86D930BA0E3}" presName="sibTrans" presStyleCnt="0"/>
      <dgm:spPr/>
    </dgm:pt>
    <dgm:pt modelId="{AD3AFE3A-9A7D-8646-8764-ADDCB3E6A73B}" type="pres">
      <dgm:prSet presAssocID="{202A1A7E-7594-9745-A8EF-713FA655F23D}" presName="node" presStyleLbl="alignAccFollowNode1" presStyleIdx="15" presStyleCnt="21">
        <dgm:presLayoutVars>
          <dgm:bulletEnabled val="1"/>
        </dgm:presLayoutVars>
      </dgm:prSet>
      <dgm:spPr/>
    </dgm:pt>
    <dgm:pt modelId="{ABE424B9-7123-AF42-AEB8-398B42693504}" type="pres">
      <dgm:prSet presAssocID="{8986EE33-8884-074E-856B-E47E1B17B05E}" presName="vSp" presStyleCnt="0"/>
      <dgm:spPr/>
    </dgm:pt>
    <dgm:pt modelId="{CC02BF42-E75C-F84F-AF49-5DC9AF0B16BC}" type="pres">
      <dgm:prSet presAssocID="{ACFD853D-AEE3-8C47-9376-F81D7F6CFAE6}" presName="horFlow" presStyleCnt="0"/>
      <dgm:spPr/>
    </dgm:pt>
    <dgm:pt modelId="{E358BFE5-9E81-1144-A6E8-C54B27312E76}" type="pres">
      <dgm:prSet presAssocID="{ACFD853D-AEE3-8C47-9376-F81D7F6CFAE6}" presName="bigChev" presStyleLbl="node1" presStyleIdx="6" presStyleCnt="7"/>
      <dgm:spPr/>
    </dgm:pt>
    <dgm:pt modelId="{4AC5207B-1D3F-BD4A-B792-524FD6A8527A}" type="pres">
      <dgm:prSet presAssocID="{3DA50440-4009-5649-BEB4-51A01DFB1A1B}" presName="parTrans" presStyleCnt="0"/>
      <dgm:spPr/>
    </dgm:pt>
    <dgm:pt modelId="{1A972986-BEE4-3B40-943F-C0A4002E6E56}" type="pres">
      <dgm:prSet presAssocID="{711EAB02-EAEA-8444-80CF-F374D2115E42}" presName="node" presStyleLbl="alignAccFollowNode1" presStyleIdx="16" presStyleCnt="21">
        <dgm:presLayoutVars>
          <dgm:bulletEnabled val="1"/>
        </dgm:presLayoutVars>
      </dgm:prSet>
      <dgm:spPr/>
    </dgm:pt>
    <dgm:pt modelId="{D8479251-35E1-D64B-9858-9227E6CC6A6B}" type="pres">
      <dgm:prSet presAssocID="{673CBC1B-EE9E-E343-8F88-3EF0C56744C0}" presName="sibTrans" presStyleCnt="0"/>
      <dgm:spPr/>
    </dgm:pt>
    <dgm:pt modelId="{FE7D3343-B185-2C42-B244-A559CB2C3147}" type="pres">
      <dgm:prSet presAssocID="{68D8473F-C2E2-2A4E-B6CD-F039410C0223}" presName="node" presStyleLbl="alignAccFollowNode1" presStyleIdx="17" presStyleCnt="21">
        <dgm:presLayoutVars>
          <dgm:bulletEnabled val="1"/>
        </dgm:presLayoutVars>
      </dgm:prSet>
      <dgm:spPr/>
    </dgm:pt>
    <dgm:pt modelId="{30B8748D-1FEC-FA42-934A-5EA3EA6827DB}" type="pres">
      <dgm:prSet presAssocID="{7B2CE46F-E3CA-7D4D-8663-0D373583DBC2}" presName="sibTrans" presStyleCnt="0"/>
      <dgm:spPr/>
    </dgm:pt>
    <dgm:pt modelId="{A1CBB2A7-4D8B-244A-8FA1-74E8F7D58095}" type="pres">
      <dgm:prSet presAssocID="{D1AE232C-54D9-F644-88FC-3DACFD5B84AE}" presName="node" presStyleLbl="alignAccFollowNode1" presStyleIdx="18" presStyleCnt="21">
        <dgm:presLayoutVars>
          <dgm:bulletEnabled val="1"/>
        </dgm:presLayoutVars>
      </dgm:prSet>
      <dgm:spPr/>
    </dgm:pt>
    <dgm:pt modelId="{FCE63645-B5FF-6640-99A9-5515DA865BD9}" type="pres">
      <dgm:prSet presAssocID="{99C3A21B-431E-DA49-A93D-2DE3B4D0F31E}" presName="sibTrans" presStyleCnt="0"/>
      <dgm:spPr/>
    </dgm:pt>
    <dgm:pt modelId="{03B623C9-5F57-704E-92C6-9A3A63385DA4}" type="pres">
      <dgm:prSet presAssocID="{6C5FFBBF-4C45-9947-B726-DEFC25D1D323}" presName="node" presStyleLbl="alignAccFollowNode1" presStyleIdx="19" presStyleCnt="21">
        <dgm:presLayoutVars>
          <dgm:bulletEnabled val="1"/>
        </dgm:presLayoutVars>
      </dgm:prSet>
      <dgm:spPr/>
    </dgm:pt>
    <dgm:pt modelId="{1C1F26D5-8607-8F46-85DD-62B7B0099B7D}" type="pres">
      <dgm:prSet presAssocID="{D5DD028B-050C-324E-A24C-4DB2395A6439}" presName="sibTrans" presStyleCnt="0"/>
      <dgm:spPr/>
    </dgm:pt>
    <dgm:pt modelId="{C9D91D15-A7D6-8240-AF4E-5706236047C1}" type="pres">
      <dgm:prSet presAssocID="{4336CFAC-1A8D-5A43-83D2-4F5CADDF4C0C}" presName="node" presStyleLbl="alignAccFollowNode1" presStyleIdx="20" presStyleCnt="21">
        <dgm:presLayoutVars>
          <dgm:bulletEnabled val="1"/>
        </dgm:presLayoutVars>
      </dgm:prSet>
      <dgm:spPr/>
    </dgm:pt>
  </dgm:ptLst>
  <dgm:cxnLst>
    <dgm:cxn modelId="{489F9A07-E955-AE4E-B343-A2305281215A}" type="presOf" srcId="{4336CFAC-1A8D-5A43-83D2-4F5CADDF4C0C}" destId="{C9D91D15-A7D6-8240-AF4E-5706236047C1}" srcOrd="0" destOrd="0" presId="urn:microsoft.com/office/officeart/2005/8/layout/lProcess3"/>
    <dgm:cxn modelId="{F8ADE613-D85A-FC40-9FF9-8212F78888DB}" type="presOf" srcId="{F60B3C44-A0A5-3F47-B6D7-65D4DDA74067}" destId="{7ADDD621-35E5-CA43-B262-2C18B33493DE}" srcOrd="0" destOrd="0" presId="urn:microsoft.com/office/officeart/2005/8/layout/lProcess3"/>
    <dgm:cxn modelId="{09DDC416-4814-254A-AE99-1500F3F43CE4}" srcId="{06F963A6-E793-5147-9892-9823E69E8906}" destId="{BF929885-37CD-B64A-BDD6-737AF2934D15}" srcOrd="1" destOrd="0" parTransId="{47BAF764-82DA-7249-B243-563C82DD788D}" sibTransId="{6F0E7963-20F3-F44B-B54B-7C1E3EABEF4A}"/>
    <dgm:cxn modelId="{81AC5219-CFB7-9340-8243-F798510F00B4}" type="presOf" srcId="{036E21FE-959B-E94E-A138-7E8CD50B30C2}" destId="{FF46D7BB-7BB3-EE49-9A4E-D518DD3CD05B}" srcOrd="0" destOrd="0" presId="urn:microsoft.com/office/officeart/2005/8/layout/lProcess3"/>
    <dgm:cxn modelId="{292DDC1A-0E4C-784E-A99A-AFC59886AD67}" srcId="{ACFD853D-AEE3-8C47-9376-F81D7F6CFAE6}" destId="{68D8473F-C2E2-2A4E-B6CD-F039410C0223}" srcOrd="1" destOrd="0" parTransId="{29738162-B29D-244C-AB95-2C25A3DE24DB}" sibTransId="{7B2CE46F-E3CA-7D4D-8663-0D373583DBC2}"/>
    <dgm:cxn modelId="{3DBFB227-37E2-E747-98A6-F27B88976AE1}" srcId="{ACFD853D-AEE3-8C47-9376-F81D7F6CFAE6}" destId="{6C5FFBBF-4C45-9947-B726-DEFC25D1D323}" srcOrd="3" destOrd="0" parTransId="{6833A43A-5C82-2A4F-9360-D338AB2AACE5}" sibTransId="{D5DD028B-050C-324E-A24C-4DB2395A6439}"/>
    <dgm:cxn modelId="{9A406E29-57DA-9546-929B-F254626541C8}" srcId="{7B45F889-D319-0F43-8C65-F5B297A33881}" destId="{C25E51DE-4656-CC45-9947-C6B8EA225F73}" srcOrd="1" destOrd="0" parTransId="{3BD9C77D-09DA-C04A-81E4-FFEB28B3951D}" sibTransId="{9085D0ED-3EEB-364F-9EDA-563AD0113570}"/>
    <dgm:cxn modelId="{DB59022A-51D1-D441-9D0A-1C48BD2FA8AE}" srcId="{7B45F889-D319-0F43-8C65-F5B297A33881}" destId="{06F963A6-E793-5147-9892-9823E69E8906}" srcOrd="2" destOrd="0" parTransId="{06D0F5C3-EF7D-7240-B883-776E582B38E4}" sibTransId="{7FE89F46-FE96-264E-B153-3898B69C870F}"/>
    <dgm:cxn modelId="{6CA94E2C-104E-9145-9153-319CC547CE4C}" type="presOf" srcId="{06F963A6-E793-5147-9892-9823E69E8906}" destId="{A563E81B-3887-264F-865C-A79EA4C16B11}" srcOrd="0" destOrd="0" presId="urn:microsoft.com/office/officeart/2005/8/layout/lProcess3"/>
    <dgm:cxn modelId="{77CA3B2D-1F00-3D43-B667-5562C63AB729}" type="presOf" srcId="{61D69D21-D414-5641-88AB-36D19D93562B}" destId="{F0580B7C-6692-7D48-9D3B-8BE511799A85}" srcOrd="0" destOrd="0" presId="urn:microsoft.com/office/officeart/2005/8/layout/lProcess3"/>
    <dgm:cxn modelId="{DF081A30-2D1B-DB45-9718-9E83C54E87A3}" srcId="{C25E51DE-4656-CC45-9947-C6B8EA225F73}" destId="{F60B3C44-A0A5-3F47-B6D7-65D4DDA74067}" srcOrd="1" destOrd="0" parTransId="{3109D56B-F113-7347-8EB5-7FB53F106FE6}" sibTransId="{8B7B65DF-0D06-B340-AB86-2A9A813B4DE9}"/>
    <dgm:cxn modelId="{43229234-3E1F-3244-B1A2-744278E63021}" srcId="{BF68D8B4-FF38-874C-B47D-EC7F801DB06E}" destId="{84FBAA76-6F1F-7746-941E-9C81607EFE0A}" srcOrd="0" destOrd="0" parTransId="{26FB25F4-B288-7D47-A090-AD18014D1BFA}" sibTransId="{00D2A7F4-8313-274E-98E3-848D8DF7ACBC}"/>
    <dgm:cxn modelId="{9CA3B434-ED1A-344D-8520-5761183E50FD}" type="presOf" srcId="{ACFD853D-AEE3-8C47-9376-F81D7F6CFAE6}" destId="{E358BFE5-9E81-1144-A6E8-C54B27312E76}" srcOrd="0" destOrd="0" presId="urn:microsoft.com/office/officeart/2005/8/layout/lProcess3"/>
    <dgm:cxn modelId="{00400339-C684-B24C-A300-7DBA58EFFC66}" srcId="{06F963A6-E793-5147-9892-9823E69E8906}" destId="{AA0D9FEA-10AA-4641-99E5-3EBF832ECED8}" srcOrd="2" destOrd="0" parTransId="{67A43994-7647-5A49-AE7E-294EBB60CCEA}" sibTransId="{FF11DF98-A115-8644-94B5-09CE1BA4EDBF}"/>
    <dgm:cxn modelId="{E181A539-2D81-DF4F-9726-4D99066AAB67}" type="presOf" srcId="{724DAAC1-F3C4-A047-90A5-DE5D6773FD2D}" destId="{30FDF18D-B24C-F145-978E-DBFDB17FDE09}" srcOrd="0" destOrd="0" presId="urn:microsoft.com/office/officeart/2005/8/layout/lProcess3"/>
    <dgm:cxn modelId="{D5A3553C-04A6-0A4A-A72B-971F8DAEFAFA}" type="presOf" srcId="{711EAB02-EAEA-8444-80CF-F374D2115E42}" destId="{1A972986-BEE4-3B40-943F-C0A4002E6E56}" srcOrd="0" destOrd="0" presId="urn:microsoft.com/office/officeart/2005/8/layout/lProcess3"/>
    <dgm:cxn modelId="{58C3995D-D7AB-B247-8867-FD02485F6852}" type="presOf" srcId="{F146F4BB-AFF7-5F49-87D0-C91E930FBBD0}" destId="{8BBF0E80-0C8B-DA44-8AE3-44D492DABC97}" srcOrd="0" destOrd="0" presId="urn:microsoft.com/office/officeart/2005/8/layout/lProcess3"/>
    <dgm:cxn modelId="{5281E741-6EFB-624E-A6B6-96DBAF1D6809}" srcId="{C25E51DE-4656-CC45-9947-C6B8EA225F73}" destId="{9A6F4B4C-99C7-FE4C-9E4E-A5A6902FC558}" srcOrd="2" destOrd="0" parTransId="{E479456C-4007-4B44-8491-6359DE4FB43A}" sibTransId="{F7907C4F-25B2-8142-B570-37078E03470B}"/>
    <dgm:cxn modelId="{B28A906A-A52F-674A-A4E8-9A593555EAE4}" srcId="{7B45F889-D319-0F43-8C65-F5B297A33881}" destId="{036E21FE-959B-E94E-A138-7E8CD50B30C2}" srcOrd="3" destOrd="0" parTransId="{F51DD942-CEB7-1846-94B0-E662E6E0D7F7}" sibTransId="{0A8D9EE7-D2E3-9C46-ADE5-00A07BEBC7CC}"/>
    <dgm:cxn modelId="{51183B6B-2495-5543-9FF7-C26C82F4983A}" srcId="{036E21FE-959B-E94E-A138-7E8CD50B30C2}" destId="{724DAAC1-F3C4-A047-90A5-DE5D6773FD2D}" srcOrd="1" destOrd="0" parTransId="{B369BF3B-2551-C743-9047-C80590309F78}" sibTransId="{2B6F7175-B9DB-3544-8750-C2A05F30E8C6}"/>
    <dgm:cxn modelId="{6FE5776C-A448-9D4E-BBAD-034C8B4B524C}" type="presOf" srcId="{DA8A7452-5460-4F45-9675-D5A78F99C540}" destId="{F707DB34-18F3-D94E-A41D-19430D5B4F05}" srcOrd="0" destOrd="0" presId="urn:microsoft.com/office/officeart/2005/8/layout/lProcess3"/>
    <dgm:cxn modelId="{0F9DF54C-E2A5-624C-9446-D800387CC376}" type="presOf" srcId="{C25E51DE-4656-CC45-9947-C6B8EA225F73}" destId="{A20B0988-7600-9643-9940-9D04163716AD}" srcOrd="0" destOrd="0" presId="urn:microsoft.com/office/officeart/2005/8/layout/lProcess3"/>
    <dgm:cxn modelId="{092B154E-F732-AA41-8564-F0E03298A331}" srcId="{C25E51DE-4656-CC45-9947-C6B8EA225F73}" destId="{E9810720-8633-B744-AD92-B35476F87559}" srcOrd="0" destOrd="0" parTransId="{0CFADCF1-8697-BC45-AA0F-7BE547A917A2}" sibTransId="{F7BE3D00-A33F-FE48-B89B-BEE7F33DE5C4}"/>
    <dgm:cxn modelId="{43505971-6D13-2D40-A243-67BDCE61D6BB}" type="presOf" srcId="{68D8473F-C2E2-2A4E-B6CD-F039410C0223}" destId="{FE7D3343-B185-2C42-B244-A559CB2C3147}" srcOrd="0" destOrd="0" presId="urn:microsoft.com/office/officeart/2005/8/layout/lProcess3"/>
    <dgm:cxn modelId="{B07A5C54-B9B0-9F43-8555-9FDFE1764E20}" type="presOf" srcId="{BF68D8B4-FF38-874C-B47D-EC7F801DB06E}" destId="{61A2B74D-E797-714C-BB18-928E1D23B2F2}" srcOrd="0" destOrd="0" presId="urn:microsoft.com/office/officeart/2005/8/layout/lProcess3"/>
    <dgm:cxn modelId="{70E0FB58-35BA-B443-8813-8E23F113F314}" srcId="{7B45F889-D319-0F43-8C65-F5B297A33881}" destId="{BF68D8B4-FF38-874C-B47D-EC7F801DB06E}" srcOrd="0" destOrd="0" parTransId="{733ECC54-EE57-1B47-ADA4-6C7F9BF061AC}" sibTransId="{6856BFAE-F618-564B-8FA7-1927687DBBB9}"/>
    <dgm:cxn modelId="{6A48F084-12F8-404C-8996-77645686B8EE}" srcId="{ACFD853D-AEE3-8C47-9376-F81D7F6CFAE6}" destId="{D1AE232C-54D9-F644-88FC-3DACFD5B84AE}" srcOrd="2" destOrd="0" parTransId="{A860921B-E810-FF44-8459-A98A0C8DE01A}" sibTransId="{99C3A21B-431E-DA49-A93D-2DE3B4D0F31E}"/>
    <dgm:cxn modelId="{C903B786-9276-6A4E-AA57-B147A6E163B2}" srcId="{9A824138-EE0A-D542-A3A4-BD6CFED84799}" destId="{66033E7A-49E5-794F-8BC8-D24AE4A5DC15}" srcOrd="2" destOrd="0" parTransId="{31DF1CB2-677F-D742-A274-7F9FCE9871ED}" sibTransId="{E1EA59BA-3443-0045-98EE-2C8884E1467E}"/>
    <dgm:cxn modelId="{8E8F378A-46A0-0D4D-B0CA-AE2E5DEF6E7D}" type="presOf" srcId="{813AEEEC-B222-AE42-8079-CFD621CBF43A}" destId="{4181DC06-3E51-C045-9F77-C7DADD64AF6A}" srcOrd="0" destOrd="0" presId="urn:microsoft.com/office/officeart/2005/8/layout/lProcess3"/>
    <dgm:cxn modelId="{9883B48E-5A52-DE4A-B3A4-EBA7CC1245B1}" srcId="{BF68D8B4-FF38-874C-B47D-EC7F801DB06E}" destId="{DA8A7452-5460-4F45-9675-D5A78F99C540}" srcOrd="2" destOrd="0" parTransId="{2CD5E3E8-17EF-4E4C-848D-93B952A2E2DF}" sibTransId="{E2D72916-3B9D-E54C-8335-389445877B8B}"/>
    <dgm:cxn modelId="{D6A7DD91-0E1B-5543-8771-125DEB0FA31C}" type="presOf" srcId="{9A824138-EE0A-D542-A3A4-BD6CFED84799}" destId="{5905E6AE-6673-9B43-8361-905FF9A95993}" srcOrd="0" destOrd="0" presId="urn:microsoft.com/office/officeart/2005/8/layout/lProcess3"/>
    <dgm:cxn modelId="{D062AD94-F724-564A-9C0E-4F6702E602E4}" srcId="{036E21FE-959B-E94E-A138-7E8CD50B30C2}" destId="{61D69D21-D414-5641-88AB-36D19D93562B}" srcOrd="0" destOrd="0" parTransId="{C0315EA7-2509-9E4C-AC01-8E279400A122}" sibTransId="{C4D259F5-0504-9C4F-ADC3-F6653FED397B}"/>
    <dgm:cxn modelId="{9A08EE99-8E97-234C-8698-5498DDEDF5BF}" srcId="{ACFD853D-AEE3-8C47-9376-F81D7F6CFAE6}" destId="{4336CFAC-1A8D-5A43-83D2-4F5CADDF4C0C}" srcOrd="4" destOrd="0" parTransId="{D44F8475-60FE-2243-9F8C-9E6E224FDFA2}" sibTransId="{9297CFE5-DA67-944A-A070-7C1030572726}"/>
    <dgm:cxn modelId="{114A749D-D95D-C845-B2E0-0CB65417E87D}" srcId="{9A824138-EE0A-D542-A3A4-BD6CFED84799}" destId="{813AEEEC-B222-AE42-8079-CFD621CBF43A}" srcOrd="1" destOrd="0" parTransId="{B24C096F-E25C-5643-803B-26DF1425B7AD}" sibTransId="{970919FC-764A-2D44-80F4-998FE29F3656}"/>
    <dgm:cxn modelId="{4C4DE4A6-A878-1147-A7DD-3BDF7527D793}" type="presOf" srcId="{84FBAA76-6F1F-7746-941E-9C81607EFE0A}" destId="{55B6366A-7651-8A49-A7C4-A4C433CCFD1E}" srcOrd="0" destOrd="0" presId="urn:microsoft.com/office/officeart/2005/8/layout/lProcess3"/>
    <dgm:cxn modelId="{D9363DA8-245C-0F4C-B870-8F4647D673DB}" type="presOf" srcId="{BF929885-37CD-B64A-BDD6-737AF2934D15}" destId="{1F16046E-2CAD-C94B-B11F-ADEEC209ED8C}" srcOrd="0" destOrd="0" presId="urn:microsoft.com/office/officeart/2005/8/layout/lProcess3"/>
    <dgm:cxn modelId="{2E32A4AB-90E5-324E-9B01-A89E2459258E}" srcId="{8986EE33-8884-074E-856B-E47E1B17B05E}" destId="{F146F4BB-AFF7-5F49-87D0-C91E930FBBD0}" srcOrd="0" destOrd="0" parTransId="{59F13FC1-EF7F-1E4E-88F9-DE1D88DC492A}" sibTransId="{54A22A9D-D024-944C-ACED-D86D930BA0E3}"/>
    <dgm:cxn modelId="{5B192CB2-6D3C-9F42-B233-F85F577C8857}" type="presOf" srcId="{D4E3B142-4BA8-3B40-A789-EC0ACFB1CA87}" destId="{59463D98-A828-7847-8197-36465C6E4418}" srcOrd="0" destOrd="0" presId="urn:microsoft.com/office/officeart/2005/8/layout/lProcess3"/>
    <dgm:cxn modelId="{9008F5B6-6523-9645-8FF6-B7DA48DEC433}" type="presOf" srcId="{E9810720-8633-B744-AD92-B35476F87559}" destId="{CD5359E3-5087-8C43-AE04-2B81F4DC21C4}" srcOrd="0" destOrd="0" presId="urn:microsoft.com/office/officeart/2005/8/layout/lProcess3"/>
    <dgm:cxn modelId="{92D4DDB8-FC2F-BE48-B2B0-03EFB4327DD3}" type="presOf" srcId="{AA0D9FEA-10AA-4641-99E5-3EBF832ECED8}" destId="{56BFE5E7-6B57-BF46-B908-A1AF69638161}" srcOrd="0" destOrd="0" presId="urn:microsoft.com/office/officeart/2005/8/layout/lProcess3"/>
    <dgm:cxn modelId="{FDAEE5BE-CAFF-3544-AEB6-A03B3205E808}" srcId="{7B45F889-D319-0F43-8C65-F5B297A33881}" destId="{ACFD853D-AEE3-8C47-9376-F81D7F6CFAE6}" srcOrd="6" destOrd="0" parTransId="{8B1D0EF4-AB83-BA42-9010-75903AC9E0F3}" sibTransId="{A89E4AF8-4CF6-F345-AC2C-899FDA2A84A0}"/>
    <dgm:cxn modelId="{0203E0BF-5AE6-CB46-81DC-1219EE70FA01}" type="presOf" srcId="{47AB7BE5-F71E-1E4A-A33F-6B9F5218F4E3}" destId="{ADB5B64C-1778-D143-891D-4BE988B5FA4C}" srcOrd="0" destOrd="0" presId="urn:microsoft.com/office/officeart/2005/8/layout/lProcess3"/>
    <dgm:cxn modelId="{FED9F1C9-24E2-9A41-AE33-F8DE42FC284A}" type="presOf" srcId="{6C5FFBBF-4C45-9947-B726-DEFC25D1D323}" destId="{03B623C9-5F57-704E-92C6-9A3A63385DA4}" srcOrd="0" destOrd="0" presId="urn:microsoft.com/office/officeart/2005/8/layout/lProcess3"/>
    <dgm:cxn modelId="{F6CB2BCF-954A-4046-83FE-6600D17DAF40}" type="presOf" srcId="{66033E7A-49E5-794F-8BC8-D24AE4A5DC15}" destId="{7F9E70E5-0379-4346-991A-E8666AF7D9BA}" srcOrd="0" destOrd="0" presId="urn:microsoft.com/office/officeart/2005/8/layout/lProcess3"/>
    <dgm:cxn modelId="{38A0E0D3-953C-B141-B281-ACF72CBD0DBE}" srcId="{7B45F889-D319-0F43-8C65-F5B297A33881}" destId="{9A824138-EE0A-D542-A3A4-BD6CFED84799}" srcOrd="4" destOrd="0" parTransId="{B5B79903-2082-C641-9730-991ADA7B008F}" sibTransId="{D7B73FE4-BEB7-8348-83EA-C6FDEAAB9378}"/>
    <dgm:cxn modelId="{2B9691D7-3CFD-6A42-9B64-3D6B48A3E333}" type="presOf" srcId="{D1AE232C-54D9-F644-88FC-3DACFD5B84AE}" destId="{A1CBB2A7-4D8B-244A-8FA1-74E8F7D58095}" srcOrd="0" destOrd="0" presId="urn:microsoft.com/office/officeart/2005/8/layout/lProcess3"/>
    <dgm:cxn modelId="{F7B9E7D9-F639-F540-8A73-15EB71512633}" type="presOf" srcId="{7B45F889-D319-0F43-8C65-F5B297A33881}" destId="{1952B854-BF5F-AF40-80B9-44AFA63C8E48}" srcOrd="0" destOrd="0" presId="urn:microsoft.com/office/officeart/2005/8/layout/lProcess3"/>
    <dgm:cxn modelId="{8EF88CE1-105B-544B-954A-36793B7A7074}" type="presOf" srcId="{202A1A7E-7594-9745-A8EF-713FA655F23D}" destId="{AD3AFE3A-9A7D-8646-8764-ADDCB3E6A73B}" srcOrd="0" destOrd="0" presId="urn:microsoft.com/office/officeart/2005/8/layout/lProcess3"/>
    <dgm:cxn modelId="{F3D8D6E2-E9B1-184D-AA95-02563782A9FF}" srcId="{BF68D8B4-FF38-874C-B47D-EC7F801DB06E}" destId="{D4E3B142-4BA8-3B40-A789-EC0ACFB1CA87}" srcOrd="1" destOrd="0" parTransId="{F4385053-4B96-C944-BF92-93810CF8BF0F}" sibTransId="{8137E712-D05F-A64A-B818-B1AD6E0B0696}"/>
    <dgm:cxn modelId="{53D946E4-A2BD-7F48-A3D5-28139A8B7CF9}" srcId="{8986EE33-8884-074E-856B-E47E1B17B05E}" destId="{202A1A7E-7594-9745-A8EF-713FA655F23D}" srcOrd="1" destOrd="0" parTransId="{B2491A47-24F0-D746-B5FE-6ED2CE8289AD}" sibTransId="{D78E79E8-0FC7-6A4E-8A2F-C57B2D5DA355}"/>
    <dgm:cxn modelId="{5095F1E9-19CB-4B47-9128-1F27F44BAD01}" type="presOf" srcId="{9A6F4B4C-99C7-FE4C-9E4E-A5A6902FC558}" destId="{CB0CDDFD-B6B5-E141-A51F-CF1CE465AAD2}" srcOrd="0" destOrd="0" presId="urn:microsoft.com/office/officeart/2005/8/layout/lProcess3"/>
    <dgm:cxn modelId="{3328CFEC-5E5A-4B48-A3DC-5E0BEE06A4C0}" srcId="{ACFD853D-AEE3-8C47-9376-F81D7F6CFAE6}" destId="{711EAB02-EAEA-8444-80CF-F374D2115E42}" srcOrd="0" destOrd="0" parTransId="{3DA50440-4009-5649-BEB4-51A01DFB1A1B}" sibTransId="{673CBC1B-EE9E-E343-8F88-3EF0C56744C0}"/>
    <dgm:cxn modelId="{67FA24ED-DE21-D141-BA3F-0C541680C569}" srcId="{7B45F889-D319-0F43-8C65-F5B297A33881}" destId="{8986EE33-8884-074E-856B-E47E1B17B05E}" srcOrd="5" destOrd="0" parTransId="{015EFAC2-06F2-BB4D-B73C-4B836D756899}" sibTransId="{C7CC62F5-17AB-B24E-9BA2-B8AA454EBCB4}"/>
    <dgm:cxn modelId="{662F47EF-497B-BE45-A197-2E526D3F6294}" type="presOf" srcId="{8986EE33-8884-074E-856B-E47E1B17B05E}" destId="{AF15A31C-0D5A-054C-8B92-DE50F0558EAD}" srcOrd="0" destOrd="0" presId="urn:microsoft.com/office/officeart/2005/8/layout/lProcess3"/>
    <dgm:cxn modelId="{9B7A72EF-78A6-154A-B30A-E990172A1B07}" type="presOf" srcId="{85583579-7043-404E-8BED-FF7D03BD2340}" destId="{77A73C9B-2338-9D4C-9D2A-3914FFEEC30E}" srcOrd="0" destOrd="0" presId="urn:microsoft.com/office/officeart/2005/8/layout/lProcess3"/>
    <dgm:cxn modelId="{4BBB47F2-F6FC-184B-B4F0-C95293072CE8}" srcId="{9A824138-EE0A-D542-A3A4-BD6CFED84799}" destId="{85583579-7043-404E-8BED-FF7D03BD2340}" srcOrd="0" destOrd="0" parTransId="{A384864B-F9C5-8640-ABB1-F53BD439AF2A}" sibTransId="{DB5126E6-516B-9642-9876-A1D631560946}"/>
    <dgm:cxn modelId="{F75786FB-AE55-F94F-93C1-D293751221E2}" srcId="{06F963A6-E793-5147-9892-9823E69E8906}" destId="{47AB7BE5-F71E-1E4A-A33F-6B9F5218F4E3}" srcOrd="0" destOrd="0" parTransId="{C666FD47-708A-0B4E-B55E-416DE5EC8389}" sibTransId="{78B7FF66-A069-D84A-B9B1-4525DA3F58CA}"/>
    <dgm:cxn modelId="{FADC6CA4-640F-A84A-B805-18E6E64A031C}" type="presParOf" srcId="{1952B854-BF5F-AF40-80B9-44AFA63C8E48}" destId="{013607D1-4D3A-5649-AA9E-B4FB842767D3}" srcOrd="0" destOrd="0" presId="urn:microsoft.com/office/officeart/2005/8/layout/lProcess3"/>
    <dgm:cxn modelId="{B7A7843B-F1D0-674A-9144-6E82B1260E8A}" type="presParOf" srcId="{013607D1-4D3A-5649-AA9E-B4FB842767D3}" destId="{61A2B74D-E797-714C-BB18-928E1D23B2F2}" srcOrd="0" destOrd="0" presId="urn:microsoft.com/office/officeart/2005/8/layout/lProcess3"/>
    <dgm:cxn modelId="{75736D5A-E8D7-8E45-A5FA-FE0964341E6B}" type="presParOf" srcId="{013607D1-4D3A-5649-AA9E-B4FB842767D3}" destId="{76350FD1-0A0B-744A-A4A0-A270AB01F012}" srcOrd="1" destOrd="0" presId="urn:microsoft.com/office/officeart/2005/8/layout/lProcess3"/>
    <dgm:cxn modelId="{4515D4F7-7722-804C-895C-2694855159E9}" type="presParOf" srcId="{013607D1-4D3A-5649-AA9E-B4FB842767D3}" destId="{55B6366A-7651-8A49-A7C4-A4C433CCFD1E}" srcOrd="2" destOrd="0" presId="urn:microsoft.com/office/officeart/2005/8/layout/lProcess3"/>
    <dgm:cxn modelId="{50093597-1EC5-9847-A0BA-867F5715F948}" type="presParOf" srcId="{013607D1-4D3A-5649-AA9E-B4FB842767D3}" destId="{691AB5D7-D7C1-C448-961A-6EA67E172E7E}" srcOrd="3" destOrd="0" presId="urn:microsoft.com/office/officeart/2005/8/layout/lProcess3"/>
    <dgm:cxn modelId="{42DF82F6-4F30-6340-9CC8-335E98AAA5D5}" type="presParOf" srcId="{013607D1-4D3A-5649-AA9E-B4FB842767D3}" destId="{59463D98-A828-7847-8197-36465C6E4418}" srcOrd="4" destOrd="0" presId="urn:microsoft.com/office/officeart/2005/8/layout/lProcess3"/>
    <dgm:cxn modelId="{0C097855-306F-A246-A6E7-06A72BD49ED3}" type="presParOf" srcId="{013607D1-4D3A-5649-AA9E-B4FB842767D3}" destId="{AE54CFAF-7CED-0F47-9C10-063C71916F5B}" srcOrd="5" destOrd="0" presId="urn:microsoft.com/office/officeart/2005/8/layout/lProcess3"/>
    <dgm:cxn modelId="{AEB352ED-86E0-E54A-8242-7E6E15FAEE44}" type="presParOf" srcId="{013607D1-4D3A-5649-AA9E-B4FB842767D3}" destId="{F707DB34-18F3-D94E-A41D-19430D5B4F05}" srcOrd="6" destOrd="0" presId="urn:microsoft.com/office/officeart/2005/8/layout/lProcess3"/>
    <dgm:cxn modelId="{322603B7-BFD9-1A41-B8F7-879F261EA46F}" type="presParOf" srcId="{1952B854-BF5F-AF40-80B9-44AFA63C8E48}" destId="{705E4AF1-D1E5-E448-9327-A957197DD9CB}" srcOrd="1" destOrd="0" presId="urn:microsoft.com/office/officeart/2005/8/layout/lProcess3"/>
    <dgm:cxn modelId="{CE04D82B-479E-404A-8866-BED270C97C08}" type="presParOf" srcId="{1952B854-BF5F-AF40-80B9-44AFA63C8E48}" destId="{BC514A73-E480-F049-AD0D-2B46A70937CA}" srcOrd="2" destOrd="0" presId="urn:microsoft.com/office/officeart/2005/8/layout/lProcess3"/>
    <dgm:cxn modelId="{E5D08FFE-AE39-494C-9CC7-DFDF5B22AA38}" type="presParOf" srcId="{BC514A73-E480-F049-AD0D-2B46A70937CA}" destId="{A20B0988-7600-9643-9940-9D04163716AD}" srcOrd="0" destOrd="0" presId="urn:microsoft.com/office/officeart/2005/8/layout/lProcess3"/>
    <dgm:cxn modelId="{691D3154-6E2E-A14D-8B8B-45D79F561B02}" type="presParOf" srcId="{BC514A73-E480-F049-AD0D-2B46A70937CA}" destId="{34965A1B-D076-6740-8FD9-1AF29A43CF0C}" srcOrd="1" destOrd="0" presId="urn:microsoft.com/office/officeart/2005/8/layout/lProcess3"/>
    <dgm:cxn modelId="{FD2BCBC1-54C1-B041-B56E-289170C0287C}" type="presParOf" srcId="{BC514A73-E480-F049-AD0D-2B46A70937CA}" destId="{CD5359E3-5087-8C43-AE04-2B81F4DC21C4}" srcOrd="2" destOrd="0" presId="urn:microsoft.com/office/officeart/2005/8/layout/lProcess3"/>
    <dgm:cxn modelId="{30556D5F-A95A-874A-AEF9-909A73D099DB}" type="presParOf" srcId="{BC514A73-E480-F049-AD0D-2B46A70937CA}" destId="{2BC7E418-05E2-D04A-A60B-39CF5EAC47BE}" srcOrd="3" destOrd="0" presId="urn:microsoft.com/office/officeart/2005/8/layout/lProcess3"/>
    <dgm:cxn modelId="{4BC8E40A-2109-8740-B527-5F7F2E1A3293}" type="presParOf" srcId="{BC514A73-E480-F049-AD0D-2B46A70937CA}" destId="{7ADDD621-35E5-CA43-B262-2C18B33493DE}" srcOrd="4" destOrd="0" presId="urn:microsoft.com/office/officeart/2005/8/layout/lProcess3"/>
    <dgm:cxn modelId="{7A99B462-89D2-8943-9FF3-D90145CDB831}" type="presParOf" srcId="{BC514A73-E480-F049-AD0D-2B46A70937CA}" destId="{759E0C3A-664C-254E-9AA3-28091B86FA04}" srcOrd="5" destOrd="0" presId="urn:microsoft.com/office/officeart/2005/8/layout/lProcess3"/>
    <dgm:cxn modelId="{89035526-329A-0345-B492-A04D41DE6C57}" type="presParOf" srcId="{BC514A73-E480-F049-AD0D-2B46A70937CA}" destId="{CB0CDDFD-B6B5-E141-A51F-CF1CE465AAD2}" srcOrd="6" destOrd="0" presId="urn:microsoft.com/office/officeart/2005/8/layout/lProcess3"/>
    <dgm:cxn modelId="{70C4B630-36DC-AF4D-8BF8-3E5C39AFF874}" type="presParOf" srcId="{1952B854-BF5F-AF40-80B9-44AFA63C8E48}" destId="{C74501AC-26C3-7248-AB85-A4716F798928}" srcOrd="3" destOrd="0" presId="urn:microsoft.com/office/officeart/2005/8/layout/lProcess3"/>
    <dgm:cxn modelId="{B3EECCF6-6F4D-5242-A6B9-C2A9BC612FA2}" type="presParOf" srcId="{1952B854-BF5F-AF40-80B9-44AFA63C8E48}" destId="{49FD7A60-5A63-2F49-95E1-AD0A72DC16E8}" srcOrd="4" destOrd="0" presId="urn:microsoft.com/office/officeart/2005/8/layout/lProcess3"/>
    <dgm:cxn modelId="{4ABD81CD-0CCF-5D4E-B669-BFD7ED580F88}" type="presParOf" srcId="{49FD7A60-5A63-2F49-95E1-AD0A72DC16E8}" destId="{A563E81B-3887-264F-865C-A79EA4C16B11}" srcOrd="0" destOrd="0" presId="urn:microsoft.com/office/officeart/2005/8/layout/lProcess3"/>
    <dgm:cxn modelId="{BD575130-DC73-844C-9D2F-B951AD67EB31}" type="presParOf" srcId="{49FD7A60-5A63-2F49-95E1-AD0A72DC16E8}" destId="{E6E4CDEF-0642-4646-A0B6-C8C529EBD220}" srcOrd="1" destOrd="0" presId="urn:microsoft.com/office/officeart/2005/8/layout/lProcess3"/>
    <dgm:cxn modelId="{BA074C4E-1962-A449-9F00-600B0936178D}" type="presParOf" srcId="{49FD7A60-5A63-2F49-95E1-AD0A72DC16E8}" destId="{ADB5B64C-1778-D143-891D-4BE988B5FA4C}" srcOrd="2" destOrd="0" presId="urn:microsoft.com/office/officeart/2005/8/layout/lProcess3"/>
    <dgm:cxn modelId="{4DA3DE6B-629C-844B-AD22-3AEEEB4DA27A}" type="presParOf" srcId="{49FD7A60-5A63-2F49-95E1-AD0A72DC16E8}" destId="{831CF43D-30ED-6247-A57D-819B1B2B9034}" srcOrd="3" destOrd="0" presId="urn:microsoft.com/office/officeart/2005/8/layout/lProcess3"/>
    <dgm:cxn modelId="{A4C693EA-B413-8249-B51D-D0A323B5E834}" type="presParOf" srcId="{49FD7A60-5A63-2F49-95E1-AD0A72DC16E8}" destId="{1F16046E-2CAD-C94B-B11F-ADEEC209ED8C}" srcOrd="4" destOrd="0" presId="urn:microsoft.com/office/officeart/2005/8/layout/lProcess3"/>
    <dgm:cxn modelId="{F6F6AFAF-92F8-ED4B-8284-CAC76A336104}" type="presParOf" srcId="{49FD7A60-5A63-2F49-95E1-AD0A72DC16E8}" destId="{316EBA98-6C03-4440-83ED-0A973674A744}" srcOrd="5" destOrd="0" presId="urn:microsoft.com/office/officeart/2005/8/layout/lProcess3"/>
    <dgm:cxn modelId="{B5EECA07-4D25-FE44-8E89-18BED3EA0113}" type="presParOf" srcId="{49FD7A60-5A63-2F49-95E1-AD0A72DC16E8}" destId="{56BFE5E7-6B57-BF46-B908-A1AF69638161}" srcOrd="6" destOrd="0" presId="urn:microsoft.com/office/officeart/2005/8/layout/lProcess3"/>
    <dgm:cxn modelId="{A65C4473-1BB5-7D47-922B-CC7456AC0393}" type="presParOf" srcId="{1952B854-BF5F-AF40-80B9-44AFA63C8E48}" destId="{FD4ABD8C-64F5-F047-B253-DB5607508EB5}" srcOrd="5" destOrd="0" presId="urn:microsoft.com/office/officeart/2005/8/layout/lProcess3"/>
    <dgm:cxn modelId="{FB6B223C-8DE5-9240-81CF-E7936F6ACB1D}" type="presParOf" srcId="{1952B854-BF5F-AF40-80B9-44AFA63C8E48}" destId="{8B2C161C-2510-FB48-A050-289799C0E68D}" srcOrd="6" destOrd="0" presId="urn:microsoft.com/office/officeart/2005/8/layout/lProcess3"/>
    <dgm:cxn modelId="{6558770F-9633-3A4F-9974-93955A955655}" type="presParOf" srcId="{8B2C161C-2510-FB48-A050-289799C0E68D}" destId="{FF46D7BB-7BB3-EE49-9A4E-D518DD3CD05B}" srcOrd="0" destOrd="0" presId="urn:microsoft.com/office/officeart/2005/8/layout/lProcess3"/>
    <dgm:cxn modelId="{82D4E867-67E0-6241-B9FC-287E7A31B882}" type="presParOf" srcId="{8B2C161C-2510-FB48-A050-289799C0E68D}" destId="{4F822C11-D441-CE4D-8ABE-EFA196C265C3}" srcOrd="1" destOrd="0" presId="urn:microsoft.com/office/officeart/2005/8/layout/lProcess3"/>
    <dgm:cxn modelId="{5AC5F532-F0FB-9D48-BE47-677D61BB6CE6}" type="presParOf" srcId="{8B2C161C-2510-FB48-A050-289799C0E68D}" destId="{F0580B7C-6692-7D48-9D3B-8BE511799A85}" srcOrd="2" destOrd="0" presId="urn:microsoft.com/office/officeart/2005/8/layout/lProcess3"/>
    <dgm:cxn modelId="{8D00F6B4-9E13-554A-8F0F-8C161B474A74}" type="presParOf" srcId="{8B2C161C-2510-FB48-A050-289799C0E68D}" destId="{06F92025-EC5F-E241-B80F-1BAF96219164}" srcOrd="3" destOrd="0" presId="urn:microsoft.com/office/officeart/2005/8/layout/lProcess3"/>
    <dgm:cxn modelId="{A9BB8B6D-79EB-9742-B933-E07D4FE4A233}" type="presParOf" srcId="{8B2C161C-2510-FB48-A050-289799C0E68D}" destId="{30FDF18D-B24C-F145-978E-DBFDB17FDE09}" srcOrd="4" destOrd="0" presId="urn:microsoft.com/office/officeart/2005/8/layout/lProcess3"/>
    <dgm:cxn modelId="{86526194-CA80-7446-B345-A8B0894F843C}" type="presParOf" srcId="{1952B854-BF5F-AF40-80B9-44AFA63C8E48}" destId="{0052B82B-8C82-8A45-87F5-EC12544C4D48}" srcOrd="7" destOrd="0" presId="urn:microsoft.com/office/officeart/2005/8/layout/lProcess3"/>
    <dgm:cxn modelId="{76F1F032-3616-E749-B25E-1927C88C9FBC}" type="presParOf" srcId="{1952B854-BF5F-AF40-80B9-44AFA63C8E48}" destId="{4BA35F8D-EFFF-F443-9083-9FF487ED451A}" srcOrd="8" destOrd="0" presId="urn:microsoft.com/office/officeart/2005/8/layout/lProcess3"/>
    <dgm:cxn modelId="{811EE00C-4D62-1F49-AA9F-A0E465D950F5}" type="presParOf" srcId="{4BA35F8D-EFFF-F443-9083-9FF487ED451A}" destId="{5905E6AE-6673-9B43-8361-905FF9A95993}" srcOrd="0" destOrd="0" presId="urn:microsoft.com/office/officeart/2005/8/layout/lProcess3"/>
    <dgm:cxn modelId="{639CA0CE-338C-ED45-97F9-6F3D6ECD1B4A}" type="presParOf" srcId="{4BA35F8D-EFFF-F443-9083-9FF487ED451A}" destId="{4058A2F7-8A76-F14E-A3BE-53211C7F4D09}" srcOrd="1" destOrd="0" presId="urn:microsoft.com/office/officeart/2005/8/layout/lProcess3"/>
    <dgm:cxn modelId="{DBB9292D-3248-AB42-929D-B85F42CDE8D2}" type="presParOf" srcId="{4BA35F8D-EFFF-F443-9083-9FF487ED451A}" destId="{77A73C9B-2338-9D4C-9D2A-3914FFEEC30E}" srcOrd="2" destOrd="0" presId="urn:microsoft.com/office/officeart/2005/8/layout/lProcess3"/>
    <dgm:cxn modelId="{8612CF08-BB9F-BC4E-98FE-AB063C36E7BD}" type="presParOf" srcId="{4BA35F8D-EFFF-F443-9083-9FF487ED451A}" destId="{AE84C9FB-E29B-F84F-B86D-C9005B943B5D}" srcOrd="3" destOrd="0" presId="urn:microsoft.com/office/officeart/2005/8/layout/lProcess3"/>
    <dgm:cxn modelId="{8A55D781-DC05-EB4A-8B47-DB21AE602E42}" type="presParOf" srcId="{4BA35F8D-EFFF-F443-9083-9FF487ED451A}" destId="{4181DC06-3E51-C045-9F77-C7DADD64AF6A}" srcOrd="4" destOrd="0" presId="urn:microsoft.com/office/officeart/2005/8/layout/lProcess3"/>
    <dgm:cxn modelId="{5847AC7C-4E41-AD4A-9401-DC60F798111E}" type="presParOf" srcId="{4BA35F8D-EFFF-F443-9083-9FF487ED451A}" destId="{F6F2B639-91A2-A54D-A9EF-10764F45BA55}" srcOrd="5" destOrd="0" presId="urn:microsoft.com/office/officeart/2005/8/layout/lProcess3"/>
    <dgm:cxn modelId="{62759C86-78B3-0243-BCDA-B05A158C3E1A}" type="presParOf" srcId="{4BA35F8D-EFFF-F443-9083-9FF487ED451A}" destId="{7F9E70E5-0379-4346-991A-E8666AF7D9BA}" srcOrd="6" destOrd="0" presId="urn:microsoft.com/office/officeart/2005/8/layout/lProcess3"/>
    <dgm:cxn modelId="{75BAFAF7-7A10-354E-85BB-3192B7390AA5}" type="presParOf" srcId="{1952B854-BF5F-AF40-80B9-44AFA63C8E48}" destId="{FE53EFE7-D202-1E44-8B2F-617C34B0A4C0}" srcOrd="9" destOrd="0" presId="urn:microsoft.com/office/officeart/2005/8/layout/lProcess3"/>
    <dgm:cxn modelId="{9E006CFA-BE79-784E-858B-99E41AD68886}" type="presParOf" srcId="{1952B854-BF5F-AF40-80B9-44AFA63C8E48}" destId="{F45F71A3-61BD-0D40-B583-C02072ABC9DC}" srcOrd="10" destOrd="0" presId="urn:microsoft.com/office/officeart/2005/8/layout/lProcess3"/>
    <dgm:cxn modelId="{3BB52667-1526-6C44-9D7F-EB3FB531F7DE}" type="presParOf" srcId="{F45F71A3-61BD-0D40-B583-C02072ABC9DC}" destId="{AF15A31C-0D5A-054C-8B92-DE50F0558EAD}" srcOrd="0" destOrd="0" presId="urn:microsoft.com/office/officeart/2005/8/layout/lProcess3"/>
    <dgm:cxn modelId="{A977F3D5-8077-B440-A50B-6B5C9E2E75DC}" type="presParOf" srcId="{F45F71A3-61BD-0D40-B583-C02072ABC9DC}" destId="{DD6BF78A-D9A7-1C43-9202-719C12590A00}" srcOrd="1" destOrd="0" presId="urn:microsoft.com/office/officeart/2005/8/layout/lProcess3"/>
    <dgm:cxn modelId="{992C640F-AB56-E747-8C93-7BC858533A45}" type="presParOf" srcId="{F45F71A3-61BD-0D40-B583-C02072ABC9DC}" destId="{8BBF0E80-0C8B-DA44-8AE3-44D492DABC97}" srcOrd="2" destOrd="0" presId="urn:microsoft.com/office/officeart/2005/8/layout/lProcess3"/>
    <dgm:cxn modelId="{CDE56F01-BEB6-3C40-9D73-D8206667F3FF}" type="presParOf" srcId="{F45F71A3-61BD-0D40-B583-C02072ABC9DC}" destId="{70BF4FB1-CBB1-6045-A50A-56D846738329}" srcOrd="3" destOrd="0" presId="urn:microsoft.com/office/officeart/2005/8/layout/lProcess3"/>
    <dgm:cxn modelId="{6F6C3198-4ECB-E34D-99BD-A6264D640F93}" type="presParOf" srcId="{F45F71A3-61BD-0D40-B583-C02072ABC9DC}" destId="{AD3AFE3A-9A7D-8646-8764-ADDCB3E6A73B}" srcOrd="4" destOrd="0" presId="urn:microsoft.com/office/officeart/2005/8/layout/lProcess3"/>
    <dgm:cxn modelId="{FFC6A3CD-E0E6-2D4B-854F-7B206D602BE2}" type="presParOf" srcId="{1952B854-BF5F-AF40-80B9-44AFA63C8E48}" destId="{ABE424B9-7123-AF42-AEB8-398B42693504}" srcOrd="11" destOrd="0" presId="urn:microsoft.com/office/officeart/2005/8/layout/lProcess3"/>
    <dgm:cxn modelId="{3CA3CADD-3ACF-A741-A446-A92E28345484}" type="presParOf" srcId="{1952B854-BF5F-AF40-80B9-44AFA63C8E48}" destId="{CC02BF42-E75C-F84F-AF49-5DC9AF0B16BC}" srcOrd="12" destOrd="0" presId="urn:microsoft.com/office/officeart/2005/8/layout/lProcess3"/>
    <dgm:cxn modelId="{4465285C-EA1E-1E4B-A7D1-745A506A770E}" type="presParOf" srcId="{CC02BF42-E75C-F84F-AF49-5DC9AF0B16BC}" destId="{E358BFE5-9E81-1144-A6E8-C54B27312E76}" srcOrd="0" destOrd="0" presId="urn:microsoft.com/office/officeart/2005/8/layout/lProcess3"/>
    <dgm:cxn modelId="{F423E7BF-CF16-D047-8319-11EEB5CF8DF8}" type="presParOf" srcId="{CC02BF42-E75C-F84F-AF49-5DC9AF0B16BC}" destId="{4AC5207B-1D3F-BD4A-B792-524FD6A8527A}" srcOrd="1" destOrd="0" presId="urn:microsoft.com/office/officeart/2005/8/layout/lProcess3"/>
    <dgm:cxn modelId="{4AC832C3-0FF2-AC4E-86F9-4D562F6B1BE6}" type="presParOf" srcId="{CC02BF42-E75C-F84F-AF49-5DC9AF0B16BC}" destId="{1A972986-BEE4-3B40-943F-C0A4002E6E56}" srcOrd="2" destOrd="0" presId="urn:microsoft.com/office/officeart/2005/8/layout/lProcess3"/>
    <dgm:cxn modelId="{A7AD6DDB-CFD3-3442-BCB0-10957E4D4578}" type="presParOf" srcId="{CC02BF42-E75C-F84F-AF49-5DC9AF0B16BC}" destId="{D8479251-35E1-D64B-9858-9227E6CC6A6B}" srcOrd="3" destOrd="0" presId="urn:microsoft.com/office/officeart/2005/8/layout/lProcess3"/>
    <dgm:cxn modelId="{EA1BCC00-4DA4-324D-BFEA-3C36035189B6}" type="presParOf" srcId="{CC02BF42-E75C-F84F-AF49-5DC9AF0B16BC}" destId="{FE7D3343-B185-2C42-B244-A559CB2C3147}" srcOrd="4" destOrd="0" presId="urn:microsoft.com/office/officeart/2005/8/layout/lProcess3"/>
    <dgm:cxn modelId="{A685F5EB-B1EB-E648-90F8-CE3EBD76C5F9}" type="presParOf" srcId="{CC02BF42-E75C-F84F-AF49-5DC9AF0B16BC}" destId="{30B8748D-1FEC-FA42-934A-5EA3EA6827DB}" srcOrd="5" destOrd="0" presId="urn:microsoft.com/office/officeart/2005/8/layout/lProcess3"/>
    <dgm:cxn modelId="{EC54F654-BAF6-9A44-89E3-8B0A42B6A3D2}" type="presParOf" srcId="{CC02BF42-E75C-F84F-AF49-5DC9AF0B16BC}" destId="{A1CBB2A7-4D8B-244A-8FA1-74E8F7D58095}" srcOrd="6" destOrd="0" presId="urn:microsoft.com/office/officeart/2005/8/layout/lProcess3"/>
    <dgm:cxn modelId="{11527B58-F88F-854F-ABA6-AF16C87A8ED5}" type="presParOf" srcId="{CC02BF42-E75C-F84F-AF49-5DC9AF0B16BC}" destId="{FCE63645-B5FF-6640-99A9-5515DA865BD9}" srcOrd="7" destOrd="0" presId="urn:microsoft.com/office/officeart/2005/8/layout/lProcess3"/>
    <dgm:cxn modelId="{EF173351-4056-1548-A3A7-45947DA0DBE3}" type="presParOf" srcId="{CC02BF42-E75C-F84F-AF49-5DC9AF0B16BC}" destId="{03B623C9-5F57-704E-92C6-9A3A63385DA4}" srcOrd="8" destOrd="0" presId="urn:microsoft.com/office/officeart/2005/8/layout/lProcess3"/>
    <dgm:cxn modelId="{22146732-F562-CA4C-A120-1F321614ADBE}" type="presParOf" srcId="{CC02BF42-E75C-F84F-AF49-5DC9AF0B16BC}" destId="{1C1F26D5-8607-8F46-85DD-62B7B0099B7D}" srcOrd="9" destOrd="0" presId="urn:microsoft.com/office/officeart/2005/8/layout/lProcess3"/>
    <dgm:cxn modelId="{8A54ED85-4344-2F40-B29B-9B9D0290028E}" type="presParOf" srcId="{CC02BF42-E75C-F84F-AF49-5DC9AF0B16BC}" destId="{C9D91D15-A7D6-8240-AF4E-5706236047C1}" srcOrd="1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45F889-D319-0F43-8C65-F5B297A33881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F68D8B4-FF38-874C-B47D-EC7F801DB06E}">
      <dgm:prSet custT="1"/>
      <dgm:spPr/>
      <dgm:t>
        <a:bodyPr/>
        <a:lstStyle/>
        <a:p>
          <a:r>
            <a:rPr lang="en-US" sz="1200" b="1" dirty="0">
              <a:solidFill>
                <a:schemeClr val="bg1"/>
              </a:solidFill>
            </a:rPr>
            <a:t>Threat detection</a:t>
          </a:r>
          <a:endParaRPr lang="en-US" sz="1200" dirty="0">
            <a:solidFill>
              <a:schemeClr val="bg1"/>
            </a:solidFill>
          </a:endParaRPr>
        </a:p>
      </dgm:t>
    </dgm:pt>
    <dgm:pt modelId="{733ECC54-EE57-1B47-ADA4-6C7F9BF061AC}" type="parTrans" cxnId="{70E0FB58-35BA-B443-8813-8E23F113F314}">
      <dgm:prSet/>
      <dgm:spPr/>
      <dgm:t>
        <a:bodyPr/>
        <a:lstStyle/>
        <a:p>
          <a:endParaRPr lang="en-US"/>
        </a:p>
      </dgm:t>
    </dgm:pt>
    <dgm:pt modelId="{6856BFAE-F618-564B-8FA7-1927687DBBB9}" type="sibTrans" cxnId="{70E0FB58-35BA-B443-8813-8E23F113F314}">
      <dgm:prSet/>
      <dgm:spPr/>
      <dgm:t>
        <a:bodyPr/>
        <a:lstStyle/>
        <a:p>
          <a:endParaRPr lang="en-US"/>
        </a:p>
      </dgm:t>
    </dgm:pt>
    <dgm:pt modelId="{C25E51DE-4656-CC45-9947-C6B8EA225F73}">
      <dgm:prSet custT="1"/>
      <dgm:spPr/>
      <dgm:t>
        <a:bodyPr/>
        <a:lstStyle/>
        <a:p>
          <a:r>
            <a:rPr lang="en-US" sz="1200" b="1" dirty="0">
              <a:solidFill>
                <a:schemeClr val="bg1"/>
              </a:solidFill>
            </a:rPr>
            <a:t>Incident response</a:t>
          </a:r>
          <a:endParaRPr lang="en-US" sz="1200" dirty="0">
            <a:solidFill>
              <a:schemeClr val="bg1"/>
            </a:solidFill>
          </a:endParaRPr>
        </a:p>
      </dgm:t>
    </dgm:pt>
    <dgm:pt modelId="{3BD9C77D-09DA-C04A-81E4-FFEB28B3951D}" type="parTrans" cxnId="{9A406E29-57DA-9546-929B-F254626541C8}">
      <dgm:prSet/>
      <dgm:spPr/>
      <dgm:t>
        <a:bodyPr/>
        <a:lstStyle/>
        <a:p>
          <a:endParaRPr lang="en-US"/>
        </a:p>
      </dgm:t>
    </dgm:pt>
    <dgm:pt modelId="{9085D0ED-3EEB-364F-9EDA-563AD0113570}" type="sibTrans" cxnId="{9A406E29-57DA-9546-929B-F254626541C8}">
      <dgm:prSet/>
      <dgm:spPr/>
      <dgm:t>
        <a:bodyPr/>
        <a:lstStyle/>
        <a:p>
          <a:endParaRPr lang="en-US"/>
        </a:p>
      </dgm:t>
    </dgm:pt>
    <dgm:pt modelId="{06F963A6-E793-5147-9892-9823E69E8906}">
      <dgm:prSet custT="1"/>
      <dgm:spPr/>
      <dgm:t>
        <a:bodyPr/>
        <a:lstStyle/>
        <a:p>
          <a:r>
            <a:rPr lang="en-US" sz="1200" b="1" dirty="0">
              <a:solidFill>
                <a:schemeClr val="bg1"/>
              </a:solidFill>
            </a:rPr>
            <a:t>Identity and access management</a:t>
          </a:r>
          <a:endParaRPr lang="en-US" sz="1200" dirty="0">
            <a:solidFill>
              <a:schemeClr val="bg1"/>
            </a:solidFill>
          </a:endParaRPr>
        </a:p>
      </dgm:t>
    </dgm:pt>
    <dgm:pt modelId="{06D0F5C3-EF7D-7240-B883-776E582B38E4}" type="parTrans" cxnId="{DB59022A-51D1-D441-9D0A-1C48BD2FA8AE}">
      <dgm:prSet/>
      <dgm:spPr/>
      <dgm:t>
        <a:bodyPr/>
        <a:lstStyle/>
        <a:p>
          <a:endParaRPr lang="en-US"/>
        </a:p>
      </dgm:t>
    </dgm:pt>
    <dgm:pt modelId="{7FE89F46-FE96-264E-B153-3898B69C870F}" type="sibTrans" cxnId="{DB59022A-51D1-D441-9D0A-1C48BD2FA8AE}">
      <dgm:prSet/>
      <dgm:spPr/>
      <dgm:t>
        <a:bodyPr/>
        <a:lstStyle/>
        <a:p>
          <a:endParaRPr lang="en-US"/>
        </a:p>
      </dgm:t>
    </dgm:pt>
    <dgm:pt modelId="{036E21FE-959B-E94E-A138-7E8CD50B30C2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en-US" sz="1200" b="1" dirty="0"/>
            <a:t>Infrastructure</a:t>
          </a:r>
        </a:p>
        <a:p>
          <a:pPr>
            <a:spcAft>
              <a:spcPts val="0"/>
            </a:spcAft>
          </a:pPr>
          <a:r>
            <a:rPr lang="en-US" sz="1200" b="1" dirty="0"/>
            <a:t>security</a:t>
          </a:r>
          <a:endParaRPr lang="en-US" sz="1200" dirty="0"/>
        </a:p>
      </dgm:t>
    </dgm:pt>
    <dgm:pt modelId="{F51DD942-CEB7-1846-94B0-E662E6E0D7F7}" type="parTrans" cxnId="{B28A906A-A52F-674A-A4E8-9A593555EAE4}">
      <dgm:prSet/>
      <dgm:spPr/>
      <dgm:t>
        <a:bodyPr/>
        <a:lstStyle/>
        <a:p>
          <a:endParaRPr lang="en-US"/>
        </a:p>
      </dgm:t>
    </dgm:pt>
    <dgm:pt modelId="{0A8D9EE7-D2E3-9C46-ADE5-00A07BEBC7CC}" type="sibTrans" cxnId="{B28A906A-A52F-674A-A4E8-9A593555EAE4}">
      <dgm:prSet/>
      <dgm:spPr/>
      <dgm:t>
        <a:bodyPr/>
        <a:lstStyle/>
        <a:p>
          <a:endParaRPr lang="en-US"/>
        </a:p>
      </dgm:t>
    </dgm:pt>
    <dgm:pt modelId="{9A824138-EE0A-D542-A3A4-BD6CFED84799}">
      <dgm:prSet custT="1"/>
      <dgm:spPr/>
      <dgm:t>
        <a:bodyPr/>
        <a:lstStyle/>
        <a:p>
          <a:r>
            <a:rPr lang="en-US" sz="1200" b="1" dirty="0"/>
            <a:t>Vulnerability management</a:t>
          </a:r>
          <a:endParaRPr lang="en-US" sz="1200" dirty="0"/>
        </a:p>
      </dgm:t>
    </dgm:pt>
    <dgm:pt modelId="{B5B79903-2082-C641-9730-991ADA7B008F}" type="parTrans" cxnId="{38A0E0D3-953C-B141-B281-ACF72CBD0DBE}">
      <dgm:prSet/>
      <dgm:spPr/>
      <dgm:t>
        <a:bodyPr/>
        <a:lstStyle/>
        <a:p>
          <a:endParaRPr lang="en-US"/>
        </a:p>
      </dgm:t>
    </dgm:pt>
    <dgm:pt modelId="{D7B73FE4-BEB7-8348-83EA-C6FDEAAB9378}" type="sibTrans" cxnId="{38A0E0D3-953C-B141-B281-ACF72CBD0DBE}">
      <dgm:prSet/>
      <dgm:spPr/>
      <dgm:t>
        <a:bodyPr/>
        <a:lstStyle/>
        <a:p>
          <a:endParaRPr lang="en-US"/>
        </a:p>
      </dgm:t>
    </dgm:pt>
    <dgm:pt modelId="{8986EE33-8884-074E-856B-E47E1B17B05E}">
      <dgm:prSet custT="1"/>
      <dgm:spPr/>
      <dgm:t>
        <a:bodyPr/>
        <a:lstStyle/>
        <a:p>
          <a:r>
            <a:rPr lang="en-US" sz="1200" b="1" dirty="0"/>
            <a:t>Application security</a:t>
          </a:r>
          <a:endParaRPr lang="en-US" sz="1200" dirty="0"/>
        </a:p>
      </dgm:t>
    </dgm:pt>
    <dgm:pt modelId="{015EFAC2-06F2-BB4D-B73C-4B836D756899}" type="parTrans" cxnId="{67FA24ED-DE21-D141-BA3F-0C541680C569}">
      <dgm:prSet/>
      <dgm:spPr/>
      <dgm:t>
        <a:bodyPr/>
        <a:lstStyle/>
        <a:p>
          <a:endParaRPr lang="en-US"/>
        </a:p>
      </dgm:t>
    </dgm:pt>
    <dgm:pt modelId="{C7CC62F5-17AB-B24E-9BA2-B8AA454EBCB4}" type="sibTrans" cxnId="{67FA24ED-DE21-D141-BA3F-0C541680C569}">
      <dgm:prSet/>
      <dgm:spPr/>
      <dgm:t>
        <a:bodyPr/>
        <a:lstStyle/>
        <a:p>
          <a:endParaRPr lang="en-US"/>
        </a:p>
      </dgm:t>
    </dgm:pt>
    <dgm:pt modelId="{ACFD853D-AEE3-8C47-9376-F81D7F6CFAE6}">
      <dgm:prSet custT="1"/>
      <dgm:spPr/>
      <dgm:t>
        <a:bodyPr/>
        <a:lstStyle/>
        <a:p>
          <a:r>
            <a:rPr lang="en-US" sz="1200" b="1" dirty="0"/>
            <a:t>Data protection</a:t>
          </a:r>
        </a:p>
      </dgm:t>
    </dgm:pt>
    <dgm:pt modelId="{8B1D0EF4-AB83-BA42-9010-75903AC9E0F3}" type="parTrans" cxnId="{FDAEE5BE-CAFF-3544-AEB6-A03B3205E808}">
      <dgm:prSet/>
      <dgm:spPr/>
      <dgm:t>
        <a:bodyPr/>
        <a:lstStyle/>
        <a:p>
          <a:endParaRPr lang="en-US"/>
        </a:p>
      </dgm:t>
    </dgm:pt>
    <dgm:pt modelId="{A89E4AF8-4CF6-F345-AC2C-899FDA2A84A0}" type="sibTrans" cxnId="{FDAEE5BE-CAFF-3544-AEB6-A03B3205E808}">
      <dgm:prSet/>
      <dgm:spPr/>
      <dgm:t>
        <a:bodyPr/>
        <a:lstStyle/>
        <a:p>
          <a:endParaRPr lang="en-US"/>
        </a:p>
      </dgm:t>
    </dgm:pt>
    <dgm:pt modelId="{1952B854-BF5F-AF40-80B9-44AFA63C8E48}" type="pres">
      <dgm:prSet presAssocID="{7B45F889-D319-0F43-8C65-F5B297A3388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013607D1-4D3A-5649-AA9E-B4FB842767D3}" type="pres">
      <dgm:prSet presAssocID="{BF68D8B4-FF38-874C-B47D-EC7F801DB06E}" presName="horFlow" presStyleCnt="0"/>
      <dgm:spPr/>
    </dgm:pt>
    <dgm:pt modelId="{61A2B74D-E797-714C-BB18-928E1D23B2F2}" type="pres">
      <dgm:prSet presAssocID="{BF68D8B4-FF38-874C-B47D-EC7F801DB06E}" presName="bigChev" presStyleLbl="node1" presStyleIdx="0" presStyleCnt="7" custScaleX="110330"/>
      <dgm:spPr/>
    </dgm:pt>
    <dgm:pt modelId="{705E4AF1-D1E5-E448-9327-A957197DD9CB}" type="pres">
      <dgm:prSet presAssocID="{BF68D8B4-FF38-874C-B47D-EC7F801DB06E}" presName="vSp" presStyleCnt="0"/>
      <dgm:spPr/>
    </dgm:pt>
    <dgm:pt modelId="{BC514A73-E480-F049-AD0D-2B46A70937CA}" type="pres">
      <dgm:prSet presAssocID="{C25E51DE-4656-CC45-9947-C6B8EA225F73}" presName="horFlow" presStyleCnt="0"/>
      <dgm:spPr/>
    </dgm:pt>
    <dgm:pt modelId="{A20B0988-7600-9643-9940-9D04163716AD}" type="pres">
      <dgm:prSet presAssocID="{C25E51DE-4656-CC45-9947-C6B8EA225F73}" presName="bigChev" presStyleLbl="node1" presStyleIdx="1" presStyleCnt="7" custScaleX="111026"/>
      <dgm:spPr/>
    </dgm:pt>
    <dgm:pt modelId="{C74501AC-26C3-7248-AB85-A4716F798928}" type="pres">
      <dgm:prSet presAssocID="{C25E51DE-4656-CC45-9947-C6B8EA225F73}" presName="vSp" presStyleCnt="0"/>
      <dgm:spPr/>
    </dgm:pt>
    <dgm:pt modelId="{49FD7A60-5A63-2F49-95E1-AD0A72DC16E8}" type="pres">
      <dgm:prSet presAssocID="{06F963A6-E793-5147-9892-9823E69E8906}" presName="horFlow" presStyleCnt="0"/>
      <dgm:spPr/>
    </dgm:pt>
    <dgm:pt modelId="{A563E81B-3887-264F-865C-A79EA4C16B11}" type="pres">
      <dgm:prSet presAssocID="{06F963A6-E793-5147-9892-9823E69E8906}" presName="bigChev" presStyleLbl="node1" presStyleIdx="2" presStyleCnt="7" custScaleX="110674"/>
      <dgm:spPr/>
    </dgm:pt>
    <dgm:pt modelId="{FD4ABD8C-64F5-F047-B253-DB5607508EB5}" type="pres">
      <dgm:prSet presAssocID="{06F963A6-E793-5147-9892-9823E69E8906}" presName="vSp" presStyleCnt="0"/>
      <dgm:spPr/>
    </dgm:pt>
    <dgm:pt modelId="{8B2C161C-2510-FB48-A050-289799C0E68D}" type="pres">
      <dgm:prSet presAssocID="{036E21FE-959B-E94E-A138-7E8CD50B30C2}" presName="horFlow" presStyleCnt="0"/>
      <dgm:spPr/>
    </dgm:pt>
    <dgm:pt modelId="{FF46D7BB-7BB3-EE49-9A4E-D518DD3CD05B}" type="pres">
      <dgm:prSet presAssocID="{036E21FE-959B-E94E-A138-7E8CD50B30C2}" presName="bigChev" presStyleLbl="node1" presStyleIdx="3" presStyleCnt="7" custScaleX="111699"/>
      <dgm:spPr/>
    </dgm:pt>
    <dgm:pt modelId="{0052B82B-8C82-8A45-87F5-EC12544C4D48}" type="pres">
      <dgm:prSet presAssocID="{036E21FE-959B-E94E-A138-7E8CD50B30C2}" presName="vSp" presStyleCnt="0"/>
      <dgm:spPr/>
    </dgm:pt>
    <dgm:pt modelId="{4BA35F8D-EFFF-F443-9083-9FF487ED451A}" type="pres">
      <dgm:prSet presAssocID="{9A824138-EE0A-D542-A3A4-BD6CFED84799}" presName="horFlow" presStyleCnt="0"/>
      <dgm:spPr/>
    </dgm:pt>
    <dgm:pt modelId="{5905E6AE-6673-9B43-8361-905FF9A95993}" type="pres">
      <dgm:prSet presAssocID="{9A824138-EE0A-D542-A3A4-BD6CFED84799}" presName="bigChev" presStyleLbl="node1" presStyleIdx="4" presStyleCnt="7" custScaleX="111699"/>
      <dgm:spPr/>
    </dgm:pt>
    <dgm:pt modelId="{FE53EFE7-D202-1E44-8B2F-617C34B0A4C0}" type="pres">
      <dgm:prSet presAssocID="{9A824138-EE0A-D542-A3A4-BD6CFED84799}" presName="vSp" presStyleCnt="0"/>
      <dgm:spPr/>
    </dgm:pt>
    <dgm:pt modelId="{F45F71A3-61BD-0D40-B583-C02072ABC9DC}" type="pres">
      <dgm:prSet presAssocID="{8986EE33-8884-074E-856B-E47E1B17B05E}" presName="horFlow" presStyleCnt="0"/>
      <dgm:spPr/>
    </dgm:pt>
    <dgm:pt modelId="{AF15A31C-0D5A-054C-8B92-DE50F0558EAD}" type="pres">
      <dgm:prSet presAssocID="{8986EE33-8884-074E-856B-E47E1B17B05E}" presName="bigChev" presStyleLbl="node1" presStyleIdx="5" presStyleCnt="7" custScaleX="111699"/>
      <dgm:spPr/>
    </dgm:pt>
    <dgm:pt modelId="{ABE424B9-7123-AF42-AEB8-398B42693504}" type="pres">
      <dgm:prSet presAssocID="{8986EE33-8884-074E-856B-E47E1B17B05E}" presName="vSp" presStyleCnt="0"/>
      <dgm:spPr/>
    </dgm:pt>
    <dgm:pt modelId="{CC02BF42-E75C-F84F-AF49-5DC9AF0B16BC}" type="pres">
      <dgm:prSet presAssocID="{ACFD853D-AEE3-8C47-9376-F81D7F6CFAE6}" presName="horFlow" presStyleCnt="0"/>
      <dgm:spPr/>
    </dgm:pt>
    <dgm:pt modelId="{E358BFE5-9E81-1144-A6E8-C54B27312E76}" type="pres">
      <dgm:prSet presAssocID="{ACFD853D-AEE3-8C47-9376-F81D7F6CFAE6}" presName="bigChev" presStyleLbl="node1" presStyleIdx="6" presStyleCnt="7" custScaleX="112372"/>
      <dgm:spPr/>
    </dgm:pt>
  </dgm:ptLst>
  <dgm:cxnLst>
    <dgm:cxn modelId="{81AC5219-CFB7-9340-8243-F798510F00B4}" type="presOf" srcId="{036E21FE-959B-E94E-A138-7E8CD50B30C2}" destId="{FF46D7BB-7BB3-EE49-9A4E-D518DD3CD05B}" srcOrd="0" destOrd="0" presId="urn:microsoft.com/office/officeart/2005/8/layout/lProcess3"/>
    <dgm:cxn modelId="{9A406E29-57DA-9546-929B-F254626541C8}" srcId="{7B45F889-D319-0F43-8C65-F5B297A33881}" destId="{C25E51DE-4656-CC45-9947-C6B8EA225F73}" srcOrd="1" destOrd="0" parTransId="{3BD9C77D-09DA-C04A-81E4-FFEB28B3951D}" sibTransId="{9085D0ED-3EEB-364F-9EDA-563AD0113570}"/>
    <dgm:cxn modelId="{DB59022A-51D1-D441-9D0A-1C48BD2FA8AE}" srcId="{7B45F889-D319-0F43-8C65-F5B297A33881}" destId="{06F963A6-E793-5147-9892-9823E69E8906}" srcOrd="2" destOrd="0" parTransId="{06D0F5C3-EF7D-7240-B883-776E582B38E4}" sibTransId="{7FE89F46-FE96-264E-B153-3898B69C870F}"/>
    <dgm:cxn modelId="{6CA94E2C-104E-9145-9153-319CC547CE4C}" type="presOf" srcId="{06F963A6-E793-5147-9892-9823E69E8906}" destId="{A563E81B-3887-264F-865C-A79EA4C16B11}" srcOrd="0" destOrd="0" presId="urn:microsoft.com/office/officeart/2005/8/layout/lProcess3"/>
    <dgm:cxn modelId="{9CA3B434-ED1A-344D-8520-5761183E50FD}" type="presOf" srcId="{ACFD853D-AEE3-8C47-9376-F81D7F6CFAE6}" destId="{E358BFE5-9E81-1144-A6E8-C54B27312E76}" srcOrd="0" destOrd="0" presId="urn:microsoft.com/office/officeart/2005/8/layout/lProcess3"/>
    <dgm:cxn modelId="{B28A906A-A52F-674A-A4E8-9A593555EAE4}" srcId="{7B45F889-D319-0F43-8C65-F5B297A33881}" destId="{036E21FE-959B-E94E-A138-7E8CD50B30C2}" srcOrd="3" destOrd="0" parTransId="{F51DD942-CEB7-1846-94B0-E662E6E0D7F7}" sibTransId="{0A8D9EE7-D2E3-9C46-ADE5-00A07BEBC7CC}"/>
    <dgm:cxn modelId="{0F9DF54C-E2A5-624C-9446-D800387CC376}" type="presOf" srcId="{C25E51DE-4656-CC45-9947-C6B8EA225F73}" destId="{A20B0988-7600-9643-9940-9D04163716AD}" srcOrd="0" destOrd="0" presId="urn:microsoft.com/office/officeart/2005/8/layout/lProcess3"/>
    <dgm:cxn modelId="{B07A5C54-B9B0-9F43-8555-9FDFE1764E20}" type="presOf" srcId="{BF68D8B4-FF38-874C-B47D-EC7F801DB06E}" destId="{61A2B74D-E797-714C-BB18-928E1D23B2F2}" srcOrd="0" destOrd="0" presId="urn:microsoft.com/office/officeart/2005/8/layout/lProcess3"/>
    <dgm:cxn modelId="{70E0FB58-35BA-B443-8813-8E23F113F314}" srcId="{7B45F889-D319-0F43-8C65-F5B297A33881}" destId="{BF68D8B4-FF38-874C-B47D-EC7F801DB06E}" srcOrd="0" destOrd="0" parTransId="{733ECC54-EE57-1B47-ADA4-6C7F9BF061AC}" sibTransId="{6856BFAE-F618-564B-8FA7-1927687DBBB9}"/>
    <dgm:cxn modelId="{D6A7DD91-0E1B-5543-8771-125DEB0FA31C}" type="presOf" srcId="{9A824138-EE0A-D542-A3A4-BD6CFED84799}" destId="{5905E6AE-6673-9B43-8361-905FF9A95993}" srcOrd="0" destOrd="0" presId="urn:microsoft.com/office/officeart/2005/8/layout/lProcess3"/>
    <dgm:cxn modelId="{FDAEE5BE-CAFF-3544-AEB6-A03B3205E808}" srcId="{7B45F889-D319-0F43-8C65-F5B297A33881}" destId="{ACFD853D-AEE3-8C47-9376-F81D7F6CFAE6}" srcOrd="6" destOrd="0" parTransId="{8B1D0EF4-AB83-BA42-9010-75903AC9E0F3}" sibTransId="{A89E4AF8-4CF6-F345-AC2C-899FDA2A84A0}"/>
    <dgm:cxn modelId="{38A0E0D3-953C-B141-B281-ACF72CBD0DBE}" srcId="{7B45F889-D319-0F43-8C65-F5B297A33881}" destId="{9A824138-EE0A-D542-A3A4-BD6CFED84799}" srcOrd="4" destOrd="0" parTransId="{B5B79903-2082-C641-9730-991ADA7B008F}" sibTransId="{D7B73FE4-BEB7-8348-83EA-C6FDEAAB9378}"/>
    <dgm:cxn modelId="{F7B9E7D9-F639-F540-8A73-15EB71512633}" type="presOf" srcId="{7B45F889-D319-0F43-8C65-F5B297A33881}" destId="{1952B854-BF5F-AF40-80B9-44AFA63C8E48}" srcOrd="0" destOrd="0" presId="urn:microsoft.com/office/officeart/2005/8/layout/lProcess3"/>
    <dgm:cxn modelId="{67FA24ED-DE21-D141-BA3F-0C541680C569}" srcId="{7B45F889-D319-0F43-8C65-F5B297A33881}" destId="{8986EE33-8884-074E-856B-E47E1B17B05E}" srcOrd="5" destOrd="0" parTransId="{015EFAC2-06F2-BB4D-B73C-4B836D756899}" sibTransId="{C7CC62F5-17AB-B24E-9BA2-B8AA454EBCB4}"/>
    <dgm:cxn modelId="{662F47EF-497B-BE45-A197-2E526D3F6294}" type="presOf" srcId="{8986EE33-8884-074E-856B-E47E1B17B05E}" destId="{AF15A31C-0D5A-054C-8B92-DE50F0558EAD}" srcOrd="0" destOrd="0" presId="urn:microsoft.com/office/officeart/2005/8/layout/lProcess3"/>
    <dgm:cxn modelId="{FADC6CA4-640F-A84A-B805-18E6E64A031C}" type="presParOf" srcId="{1952B854-BF5F-AF40-80B9-44AFA63C8E48}" destId="{013607D1-4D3A-5649-AA9E-B4FB842767D3}" srcOrd="0" destOrd="0" presId="urn:microsoft.com/office/officeart/2005/8/layout/lProcess3"/>
    <dgm:cxn modelId="{B7A7843B-F1D0-674A-9144-6E82B1260E8A}" type="presParOf" srcId="{013607D1-4D3A-5649-AA9E-B4FB842767D3}" destId="{61A2B74D-E797-714C-BB18-928E1D23B2F2}" srcOrd="0" destOrd="0" presId="urn:microsoft.com/office/officeart/2005/8/layout/lProcess3"/>
    <dgm:cxn modelId="{322603B7-BFD9-1A41-B8F7-879F261EA46F}" type="presParOf" srcId="{1952B854-BF5F-AF40-80B9-44AFA63C8E48}" destId="{705E4AF1-D1E5-E448-9327-A957197DD9CB}" srcOrd="1" destOrd="0" presId="urn:microsoft.com/office/officeart/2005/8/layout/lProcess3"/>
    <dgm:cxn modelId="{CE04D82B-479E-404A-8866-BED270C97C08}" type="presParOf" srcId="{1952B854-BF5F-AF40-80B9-44AFA63C8E48}" destId="{BC514A73-E480-F049-AD0D-2B46A70937CA}" srcOrd="2" destOrd="0" presId="urn:microsoft.com/office/officeart/2005/8/layout/lProcess3"/>
    <dgm:cxn modelId="{E5D08FFE-AE39-494C-9CC7-DFDF5B22AA38}" type="presParOf" srcId="{BC514A73-E480-F049-AD0D-2B46A70937CA}" destId="{A20B0988-7600-9643-9940-9D04163716AD}" srcOrd="0" destOrd="0" presId="urn:microsoft.com/office/officeart/2005/8/layout/lProcess3"/>
    <dgm:cxn modelId="{70C4B630-36DC-AF4D-8BF8-3E5C39AFF874}" type="presParOf" srcId="{1952B854-BF5F-AF40-80B9-44AFA63C8E48}" destId="{C74501AC-26C3-7248-AB85-A4716F798928}" srcOrd="3" destOrd="0" presId="urn:microsoft.com/office/officeart/2005/8/layout/lProcess3"/>
    <dgm:cxn modelId="{B3EECCF6-6F4D-5242-A6B9-C2A9BC612FA2}" type="presParOf" srcId="{1952B854-BF5F-AF40-80B9-44AFA63C8E48}" destId="{49FD7A60-5A63-2F49-95E1-AD0A72DC16E8}" srcOrd="4" destOrd="0" presId="urn:microsoft.com/office/officeart/2005/8/layout/lProcess3"/>
    <dgm:cxn modelId="{4ABD81CD-0CCF-5D4E-B669-BFD7ED580F88}" type="presParOf" srcId="{49FD7A60-5A63-2F49-95E1-AD0A72DC16E8}" destId="{A563E81B-3887-264F-865C-A79EA4C16B11}" srcOrd="0" destOrd="0" presId="urn:microsoft.com/office/officeart/2005/8/layout/lProcess3"/>
    <dgm:cxn modelId="{A65C4473-1BB5-7D47-922B-CC7456AC0393}" type="presParOf" srcId="{1952B854-BF5F-AF40-80B9-44AFA63C8E48}" destId="{FD4ABD8C-64F5-F047-B253-DB5607508EB5}" srcOrd="5" destOrd="0" presId="urn:microsoft.com/office/officeart/2005/8/layout/lProcess3"/>
    <dgm:cxn modelId="{FB6B223C-8DE5-9240-81CF-E7936F6ACB1D}" type="presParOf" srcId="{1952B854-BF5F-AF40-80B9-44AFA63C8E48}" destId="{8B2C161C-2510-FB48-A050-289799C0E68D}" srcOrd="6" destOrd="0" presId="urn:microsoft.com/office/officeart/2005/8/layout/lProcess3"/>
    <dgm:cxn modelId="{6558770F-9633-3A4F-9974-93955A955655}" type="presParOf" srcId="{8B2C161C-2510-FB48-A050-289799C0E68D}" destId="{FF46D7BB-7BB3-EE49-9A4E-D518DD3CD05B}" srcOrd="0" destOrd="0" presId="urn:microsoft.com/office/officeart/2005/8/layout/lProcess3"/>
    <dgm:cxn modelId="{86526194-CA80-7446-B345-A8B0894F843C}" type="presParOf" srcId="{1952B854-BF5F-AF40-80B9-44AFA63C8E48}" destId="{0052B82B-8C82-8A45-87F5-EC12544C4D48}" srcOrd="7" destOrd="0" presId="urn:microsoft.com/office/officeart/2005/8/layout/lProcess3"/>
    <dgm:cxn modelId="{76F1F032-3616-E749-B25E-1927C88C9FBC}" type="presParOf" srcId="{1952B854-BF5F-AF40-80B9-44AFA63C8E48}" destId="{4BA35F8D-EFFF-F443-9083-9FF487ED451A}" srcOrd="8" destOrd="0" presId="urn:microsoft.com/office/officeart/2005/8/layout/lProcess3"/>
    <dgm:cxn modelId="{811EE00C-4D62-1F49-AA9F-A0E465D950F5}" type="presParOf" srcId="{4BA35F8D-EFFF-F443-9083-9FF487ED451A}" destId="{5905E6AE-6673-9B43-8361-905FF9A95993}" srcOrd="0" destOrd="0" presId="urn:microsoft.com/office/officeart/2005/8/layout/lProcess3"/>
    <dgm:cxn modelId="{75BAFAF7-7A10-354E-85BB-3192B7390AA5}" type="presParOf" srcId="{1952B854-BF5F-AF40-80B9-44AFA63C8E48}" destId="{FE53EFE7-D202-1E44-8B2F-617C34B0A4C0}" srcOrd="9" destOrd="0" presId="urn:microsoft.com/office/officeart/2005/8/layout/lProcess3"/>
    <dgm:cxn modelId="{9E006CFA-BE79-784E-858B-99E41AD68886}" type="presParOf" srcId="{1952B854-BF5F-AF40-80B9-44AFA63C8E48}" destId="{F45F71A3-61BD-0D40-B583-C02072ABC9DC}" srcOrd="10" destOrd="0" presId="urn:microsoft.com/office/officeart/2005/8/layout/lProcess3"/>
    <dgm:cxn modelId="{3BB52667-1526-6C44-9D7F-EB3FB531F7DE}" type="presParOf" srcId="{F45F71A3-61BD-0D40-B583-C02072ABC9DC}" destId="{AF15A31C-0D5A-054C-8B92-DE50F0558EAD}" srcOrd="0" destOrd="0" presId="urn:microsoft.com/office/officeart/2005/8/layout/lProcess3"/>
    <dgm:cxn modelId="{FFC6A3CD-E0E6-2D4B-854F-7B206D602BE2}" type="presParOf" srcId="{1952B854-BF5F-AF40-80B9-44AFA63C8E48}" destId="{ABE424B9-7123-AF42-AEB8-398B42693504}" srcOrd="11" destOrd="0" presId="urn:microsoft.com/office/officeart/2005/8/layout/lProcess3"/>
    <dgm:cxn modelId="{3CA3CADD-3ACF-A741-A446-A92E28345484}" type="presParOf" srcId="{1952B854-BF5F-AF40-80B9-44AFA63C8E48}" destId="{CC02BF42-E75C-F84F-AF49-5DC9AF0B16BC}" srcOrd="12" destOrd="0" presId="urn:microsoft.com/office/officeart/2005/8/layout/lProcess3"/>
    <dgm:cxn modelId="{4465285C-EA1E-1E4B-A7D1-745A506A770E}" type="presParOf" srcId="{CC02BF42-E75C-F84F-AF49-5DC9AF0B16BC}" destId="{E358BFE5-9E81-1144-A6E8-C54B27312E7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45F889-D319-0F43-8C65-F5B297A33881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F68D8B4-FF38-874C-B47D-EC7F801DB06E}">
      <dgm:prSet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Threat detection</a:t>
          </a:r>
          <a:endParaRPr lang="en-US" dirty="0">
            <a:solidFill>
              <a:schemeClr val="bg1"/>
            </a:solidFill>
          </a:endParaRPr>
        </a:p>
      </dgm:t>
    </dgm:pt>
    <dgm:pt modelId="{733ECC54-EE57-1B47-ADA4-6C7F9BF061AC}" type="parTrans" cxnId="{70E0FB58-35BA-B443-8813-8E23F113F314}">
      <dgm:prSet/>
      <dgm:spPr/>
      <dgm:t>
        <a:bodyPr/>
        <a:lstStyle/>
        <a:p>
          <a:endParaRPr lang="en-US"/>
        </a:p>
      </dgm:t>
    </dgm:pt>
    <dgm:pt modelId="{6856BFAE-F618-564B-8FA7-1927687DBBB9}" type="sibTrans" cxnId="{70E0FB58-35BA-B443-8813-8E23F113F314}">
      <dgm:prSet/>
      <dgm:spPr/>
      <dgm:t>
        <a:bodyPr/>
        <a:lstStyle/>
        <a:p>
          <a:endParaRPr lang="en-US"/>
        </a:p>
      </dgm:t>
    </dgm:pt>
    <dgm:pt modelId="{C25E51DE-4656-CC45-9947-C6B8EA225F73}">
      <dgm:prSet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Incident response</a:t>
          </a:r>
          <a:endParaRPr lang="en-US" dirty="0">
            <a:solidFill>
              <a:schemeClr val="bg1"/>
            </a:solidFill>
          </a:endParaRPr>
        </a:p>
      </dgm:t>
    </dgm:pt>
    <dgm:pt modelId="{3BD9C77D-09DA-C04A-81E4-FFEB28B3951D}" type="parTrans" cxnId="{9A406E29-57DA-9546-929B-F254626541C8}">
      <dgm:prSet/>
      <dgm:spPr/>
      <dgm:t>
        <a:bodyPr/>
        <a:lstStyle/>
        <a:p>
          <a:endParaRPr lang="en-US"/>
        </a:p>
      </dgm:t>
    </dgm:pt>
    <dgm:pt modelId="{9085D0ED-3EEB-364F-9EDA-563AD0113570}" type="sibTrans" cxnId="{9A406E29-57DA-9546-929B-F254626541C8}">
      <dgm:prSet/>
      <dgm:spPr/>
      <dgm:t>
        <a:bodyPr/>
        <a:lstStyle/>
        <a:p>
          <a:endParaRPr lang="en-US"/>
        </a:p>
      </dgm:t>
    </dgm:pt>
    <dgm:pt modelId="{06F963A6-E793-5147-9892-9823E69E8906}">
      <dgm:prSet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Identity and access management</a:t>
          </a:r>
          <a:endParaRPr lang="en-US" dirty="0">
            <a:solidFill>
              <a:schemeClr val="bg1"/>
            </a:solidFill>
          </a:endParaRPr>
        </a:p>
      </dgm:t>
    </dgm:pt>
    <dgm:pt modelId="{06D0F5C3-EF7D-7240-B883-776E582B38E4}" type="parTrans" cxnId="{DB59022A-51D1-D441-9D0A-1C48BD2FA8AE}">
      <dgm:prSet/>
      <dgm:spPr/>
      <dgm:t>
        <a:bodyPr/>
        <a:lstStyle/>
        <a:p>
          <a:endParaRPr lang="en-US"/>
        </a:p>
      </dgm:t>
    </dgm:pt>
    <dgm:pt modelId="{7FE89F46-FE96-264E-B153-3898B69C870F}" type="sibTrans" cxnId="{DB59022A-51D1-D441-9D0A-1C48BD2FA8AE}">
      <dgm:prSet/>
      <dgm:spPr/>
      <dgm:t>
        <a:bodyPr/>
        <a:lstStyle/>
        <a:p>
          <a:endParaRPr lang="en-US"/>
        </a:p>
      </dgm:t>
    </dgm:pt>
    <dgm:pt modelId="{036E21FE-959B-E94E-A138-7E8CD50B30C2}">
      <dgm:prSet/>
      <dgm:spPr/>
      <dgm:t>
        <a:bodyPr/>
        <a:lstStyle/>
        <a:p>
          <a:r>
            <a:rPr lang="en-US" b="1" dirty="0"/>
            <a:t>Infrastructure</a:t>
          </a:r>
        </a:p>
        <a:p>
          <a:r>
            <a:rPr lang="en-US" b="1" dirty="0"/>
            <a:t>security</a:t>
          </a:r>
          <a:endParaRPr lang="en-US" dirty="0"/>
        </a:p>
      </dgm:t>
    </dgm:pt>
    <dgm:pt modelId="{F51DD942-CEB7-1846-94B0-E662E6E0D7F7}" type="parTrans" cxnId="{B28A906A-A52F-674A-A4E8-9A593555EAE4}">
      <dgm:prSet/>
      <dgm:spPr/>
      <dgm:t>
        <a:bodyPr/>
        <a:lstStyle/>
        <a:p>
          <a:endParaRPr lang="en-US"/>
        </a:p>
      </dgm:t>
    </dgm:pt>
    <dgm:pt modelId="{0A8D9EE7-D2E3-9C46-ADE5-00A07BEBC7CC}" type="sibTrans" cxnId="{B28A906A-A52F-674A-A4E8-9A593555EAE4}">
      <dgm:prSet/>
      <dgm:spPr/>
      <dgm:t>
        <a:bodyPr/>
        <a:lstStyle/>
        <a:p>
          <a:endParaRPr lang="en-US"/>
        </a:p>
      </dgm:t>
    </dgm:pt>
    <dgm:pt modelId="{9A824138-EE0A-D542-A3A4-BD6CFED84799}">
      <dgm:prSet/>
      <dgm:spPr/>
      <dgm:t>
        <a:bodyPr/>
        <a:lstStyle/>
        <a:p>
          <a:r>
            <a:rPr lang="en-US" b="1" dirty="0"/>
            <a:t>Vulnerability management</a:t>
          </a:r>
          <a:endParaRPr lang="en-US" dirty="0"/>
        </a:p>
      </dgm:t>
    </dgm:pt>
    <dgm:pt modelId="{B5B79903-2082-C641-9730-991ADA7B008F}" type="parTrans" cxnId="{38A0E0D3-953C-B141-B281-ACF72CBD0DBE}">
      <dgm:prSet/>
      <dgm:spPr/>
      <dgm:t>
        <a:bodyPr/>
        <a:lstStyle/>
        <a:p>
          <a:endParaRPr lang="en-US"/>
        </a:p>
      </dgm:t>
    </dgm:pt>
    <dgm:pt modelId="{D7B73FE4-BEB7-8348-83EA-C6FDEAAB9378}" type="sibTrans" cxnId="{38A0E0D3-953C-B141-B281-ACF72CBD0DBE}">
      <dgm:prSet/>
      <dgm:spPr/>
      <dgm:t>
        <a:bodyPr/>
        <a:lstStyle/>
        <a:p>
          <a:endParaRPr lang="en-US"/>
        </a:p>
      </dgm:t>
    </dgm:pt>
    <dgm:pt modelId="{8986EE33-8884-074E-856B-E47E1B17B05E}">
      <dgm:prSet/>
      <dgm:spPr/>
      <dgm:t>
        <a:bodyPr/>
        <a:lstStyle/>
        <a:p>
          <a:r>
            <a:rPr lang="en-US" b="1" dirty="0"/>
            <a:t>Application security</a:t>
          </a:r>
          <a:endParaRPr lang="en-US" dirty="0"/>
        </a:p>
      </dgm:t>
    </dgm:pt>
    <dgm:pt modelId="{015EFAC2-06F2-BB4D-B73C-4B836D756899}" type="parTrans" cxnId="{67FA24ED-DE21-D141-BA3F-0C541680C569}">
      <dgm:prSet/>
      <dgm:spPr/>
      <dgm:t>
        <a:bodyPr/>
        <a:lstStyle/>
        <a:p>
          <a:endParaRPr lang="en-US"/>
        </a:p>
      </dgm:t>
    </dgm:pt>
    <dgm:pt modelId="{C7CC62F5-17AB-B24E-9BA2-B8AA454EBCB4}" type="sibTrans" cxnId="{67FA24ED-DE21-D141-BA3F-0C541680C569}">
      <dgm:prSet/>
      <dgm:spPr/>
      <dgm:t>
        <a:bodyPr/>
        <a:lstStyle/>
        <a:p>
          <a:endParaRPr lang="en-US"/>
        </a:p>
      </dgm:t>
    </dgm:pt>
    <dgm:pt modelId="{ACFD853D-AEE3-8C47-9376-F81D7F6CFAE6}">
      <dgm:prSet/>
      <dgm:spPr/>
      <dgm:t>
        <a:bodyPr/>
        <a:lstStyle/>
        <a:p>
          <a:r>
            <a:rPr lang="en-US" b="1" dirty="0"/>
            <a:t>Data protection</a:t>
          </a:r>
          <a:endParaRPr lang="en-US" dirty="0"/>
        </a:p>
      </dgm:t>
    </dgm:pt>
    <dgm:pt modelId="{8B1D0EF4-AB83-BA42-9010-75903AC9E0F3}" type="parTrans" cxnId="{FDAEE5BE-CAFF-3544-AEB6-A03B3205E808}">
      <dgm:prSet/>
      <dgm:spPr/>
      <dgm:t>
        <a:bodyPr/>
        <a:lstStyle/>
        <a:p>
          <a:endParaRPr lang="en-US"/>
        </a:p>
      </dgm:t>
    </dgm:pt>
    <dgm:pt modelId="{A89E4AF8-4CF6-F345-AC2C-899FDA2A84A0}" type="sibTrans" cxnId="{FDAEE5BE-CAFF-3544-AEB6-A03B3205E808}">
      <dgm:prSet/>
      <dgm:spPr/>
      <dgm:t>
        <a:bodyPr/>
        <a:lstStyle/>
        <a:p>
          <a:endParaRPr lang="en-US"/>
        </a:p>
      </dgm:t>
    </dgm:pt>
    <dgm:pt modelId="{1952B854-BF5F-AF40-80B9-44AFA63C8E48}" type="pres">
      <dgm:prSet presAssocID="{7B45F889-D319-0F43-8C65-F5B297A3388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013607D1-4D3A-5649-AA9E-B4FB842767D3}" type="pres">
      <dgm:prSet presAssocID="{BF68D8B4-FF38-874C-B47D-EC7F801DB06E}" presName="horFlow" presStyleCnt="0"/>
      <dgm:spPr/>
    </dgm:pt>
    <dgm:pt modelId="{61A2B74D-E797-714C-BB18-928E1D23B2F2}" type="pres">
      <dgm:prSet presAssocID="{BF68D8B4-FF38-874C-B47D-EC7F801DB06E}" presName="bigChev" presStyleLbl="node1" presStyleIdx="0" presStyleCnt="7"/>
      <dgm:spPr/>
    </dgm:pt>
    <dgm:pt modelId="{705E4AF1-D1E5-E448-9327-A957197DD9CB}" type="pres">
      <dgm:prSet presAssocID="{BF68D8B4-FF38-874C-B47D-EC7F801DB06E}" presName="vSp" presStyleCnt="0"/>
      <dgm:spPr/>
    </dgm:pt>
    <dgm:pt modelId="{BC514A73-E480-F049-AD0D-2B46A70937CA}" type="pres">
      <dgm:prSet presAssocID="{C25E51DE-4656-CC45-9947-C6B8EA225F73}" presName="horFlow" presStyleCnt="0"/>
      <dgm:spPr/>
    </dgm:pt>
    <dgm:pt modelId="{A20B0988-7600-9643-9940-9D04163716AD}" type="pres">
      <dgm:prSet presAssocID="{C25E51DE-4656-CC45-9947-C6B8EA225F73}" presName="bigChev" presStyleLbl="node1" presStyleIdx="1" presStyleCnt="7"/>
      <dgm:spPr/>
    </dgm:pt>
    <dgm:pt modelId="{C74501AC-26C3-7248-AB85-A4716F798928}" type="pres">
      <dgm:prSet presAssocID="{C25E51DE-4656-CC45-9947-C6B8EA225F73}" presName="vSp" presStyleCnt="0"/>
      <dgm:spPr/>
    </dgm:pt>
    <dgm:pt modelId="{49FD7A60-5A63-2F49-95E1-AD0A72DC16E8}" type="pres">
      <dgm:prSet presAssocID="{06F963A6-E793-5147-9892-9823E69E8906}" presName="horFlow" presStyleCnt="0"/>
      <dgm:spPr/>
    </dgm:pt>
    <dgm:pt modelId="{A563E81B-3887-264F-865C-A79EA4C16B11}" type="pres">
      <dgm:prSet presAssocID="{06F963A6-E793-5147-9892-9823E69E8906}" presName="bigChev" presStyleLbl="node1" presStyleIdx="2" presStyleCnt="7"/>
      <dgm:spPr/>
    </dgm:pt>
    <dgm:pt modelId="{FD4ABD8C-64F5-F047-B253-DB5607508EB5}" type="pres">
      <dgm:prSet presAssocID="{06F963A6-E793-5147-9892-9823E69E8906}" presName="vSp" presStyleCnt="0"/>
      <dgm:spPr/>
    </dgm:pt>
    <dgm:pt modelId="{8B2C161C-2510-FB48-A050-289799C0E68D}" type="pres">
      <dgm:prSet presAssocID="{036E21FE-959B-E94E-A138-7E8CD50B30C2}" presName="horFlow" presStyleCnt="0"/>
      <dgm:spPr/>
    </dgm:pt>
    <dgm:pt modelId="{FF46D7BB-7BB3-EE49-9A4E-D518DD3CD05B}" type="pres">
      <dgm:prSet presAssocID="{036E21FE-959B-E94E-A138-7E8CD50B30C2}" presName="bigChev" presStyleLbl="node1" presStyleIdx="3" presStyleCnt="7"/>
      <dgm:spPr/>
    </dgm:pt>
    <dgm:pt modelId="{0052B82B-8C82-8A45-87F5-EC12544C4D48}" type="pres">
      <dgm:prSet presAssocID="{036E21FE-959B-E94E-A138-7E8CD50B30C2}" presName="vSp" presStyleCnt="0"/>
      <dgm:spPr/>
    </dgm:pt>
    <dgm:pt modelId="{4BA35F8D-EFFF-F443-9083-9FF487ED451A}" type="pres">
      <dgm:prSet presAssocID="{9A824138-EE0A-D542-A3A4-BD6CFED84799}" presName="horFlow" presStyleCnt="0"/>
      <dgm:spPr/>
    </dgm:pt>
    <dgm:pt modelId="{5905E6AE-6673-9B43-8361-905FF9A95993}" type="pres">
      <dgm:prSet presAssocID="{9A824138-EE0A-D542-A3A4-BD6CFED84799}" presName="bigChev" presStyleLbl="node1" presStyleIdx="4" presStyleCnt="7"/>
      <dgm:spPr/>
    </dgm:pt>
    <dgm:pt modelId="{FE53EFE7-D202-1E44-8B2F-617C34B0A4C0}" type="pres">
      <dgm:prSet presAssocID="{9A824138-EE0A-D542-A3A4-BD6CFED84799}" presName="vSp" presStyleCnt="0"/>
      <dgm:spPr/>
    </dgm:pt>
    <dgm:pt modelId="{F45F71A3-61BD-0D40-B583-C02072ABC9DC}" type="pres">
      <dgm:prSet presAssocID="{8986EE33-8884-074E-856B-E47E1B17B05E}" presName="horFlow" presStyleCnt="0"/>
      <dgm:spPr/>
    </dgm:pt>
    <dgm:pt modelId="{AF15A31C-0D5A-054C-8B92-DE50F0558EAD}" type="pres">
      <dgm:prSet presAssocID="{8986EE33-8884-074E-856B-E47E1B17B05E}" presName="bigChev" presStyleLbl="node1" presStyleIdx="5" presStyleCnt="7"/>
      <dgm:spPr/>
    </dgm:pt>
    <dgm:pt modelId="{ABE424B9-7123-AF42-AEB8-398B42693504}" type="pres">
      <dgm:prSet presAssocID="{8986EE33-8884-074E-856B-E47E1B17B05E}" presName="vSp" presStyleCnt="0"/>
      <dgm:spPr/>
    </dgm:pt>
    <dgm:pt modelId="{CC02BF42-E75C-F84F-AF49-5DC9AF0B16BC}" type="pres">
      <dgm:prSet presAssocID="{ACFD853D-AEE3-8C47-9376-F81D7F6CFAE6}" presName="horFlow" presStyleCnt="0"/>
      <dgm:spPr/>
    </dgm:pt>
    <dgm:pt modelId="{E358BFE5-9E81-1144-A6E8-C54B27312E76}" type="pres">
      <dgm:prSet presAssocID="{ACFD853D-AEE3-8C47-9376-F81D7F6CFAE6}" presName="bigChev" presStyleLbl="node1" presStyleIdx="6" presStyleCnt="7"/>
      <dgm:spPr/>
    </dgm:pt>
  </dgm:ptLst>
  <dgm:cxnLst>
    <dgm:cxn modelId="{81AC5219-CFB7-9340-8243-F798510F00B4}" type="presOf" srcId="{036E21FE-959B-E94E-A138-7E8CD50B30C2}" destId="{FF46D7BB-7BB3-EE49-9A4E-D518DD3CD05B}" srcOrd="0" destOrd="0" presId="urn:microsoft.com/office/officeart/2005/8/layout/lProcess3"/>
    <dgm:cxn modelId="{9A406E29-57DA-9546-929B-F254626541C8}" srcId="{7B45F889-D319-0F43-8C65-F5B297A33881}" destId="{C25E51DE-4656-CC45-9947-C6B8EA225F73}" srcOrd="1" destOrd="0" parTransId="{3BD9C77D-09DA-C04A-81E4-FFEB28B3951D}" sibTransId="{9085D0ED-3EEB-364F-9EDA-563AD0113570}"/>
    <dgm:cxn modelId="{DB59022A-51D1-D441-9D0A-1C48BD2FA8AE}" srcId="{7B45F889-D319-0F43-8C65-F5B297A33881}" destId="{06F963A6-E793-5147-9892-9823E69E8906}" srcOrd="2" destOrd="0" parTransId="{06D0F5C3-EF7D-7240-B883-776E582B38E4}" sibTransId="{7FE89F46-FE96-264E-B153-3898B69C870F}"/>
    <dgm:cxn modelId="{6CA94E2C-104E-9145-9153-319CC547CE4C}" type="presOf" srcId="{06F963A6-E793-5147-9892-9823E69E8906}" destId="{A563E81B-3887-264F-865C-A79EA4C16B11}" srcOrd="0" destOrd="0" presId="urn:microsoft.com/office/officeart/2005/8/layout/lProcess3"/>
    <dgm:cxn modelId="{9CA3B434-ED1A-344D-8520-5761183E50FD}" type="presOf" srcId="{ACFD853D-AEE3-8C47-9376-F81D7F6CFAE6}" destId="{E358BFE5-9E81-1144-A6E8-C54B27312E76}" srcOrd="0" destOrd="0" presId="urn:microsoft.com/office/officeart/2005/8/layout/lProcess3"/>
    <dgm:cxn modelId="{B28A906A-A52F-674A-A4E8-9A593555EAE4}" srcId="{7B45F889-D319-0F43-8C65-F5B297A33881}" destId="{036E21FE-959B-E94E-A138-7E8CD50B30C2}" srcOrd="3" destOrd="0" parTransId="{F51DD942-CEB7-1846-94B0-E662E6E0D7F7}" sibTransId="{0A8D9EE7-D2E3-9C46-ADE5-00A07BEBC7CC}"/>
    <dgm:cxn modelId="{0F9DF54C-E2A5-624C-9446-D800387CC376}" type="presOf" srcId="{C25E51DE-4656-CC45-9947-C6B8EA225F73}" destId="{A20B0988-7600-9643-9940-9D04163716AD}" srcOrd="0" destOrd="0" presId="urn:microsoft.com/office/officeart/2005/8/layout/lProcess3"/>
    <dgm:cxn modelId="{B07A5C54-B9B0-9F43-8555-9FDFE1764E20}" type="presOf" srcId="{BF68D8B4-FF38-874C-B47D-EC7F801DB06E}" destId="{61A2B74D-E797-714C-BB18-928E1D23B2F2}" srcOrd="0" destOrd="0" presId="urn:microsoft.com/office/officeart/2005/8/layout/lProcess3"/>
    <dgm:cxn modelId="{70E0FB58-35BA-B443-8813-8E23F113F314}" srcId="{7B45F889-D319-0F43-8C65-F5B297A33881}" destId="{BF68D8B4-FF38-874C-B47D-EC7F801DB06E}" srcOrd="0" destOrd="0" parTransId="{733ECC54-EE57-1B47-ADA4-6C7F9BF061AC}" sibTransId="{6856BFAE-F618-564B-8FA7-1927687DBBB9}"/>
    <dgm:cxn modelId="{D6A7DD91-0E1B-5543-8771-125DEB0FA31C}" type="presOf" srcId="{9A824138-EE0A-D542-A3A4-BD6CFED84799}" destId="{5905E6AE-6673-9B43-8361-905FF9A95993}" srcOrd="0" destOrd="0" presId="urn:microsoft.com/office/officeart/2005/8/layout/lProcess3"/>
    <dgm:cxn modelId="{FDAEE5BE-CAFF-3544-AEB6-A03B3205E808}" srcId="{7B45F889-D319-0F43-8C65-F5B297A33881}" destId="{ACFD853D-AEE3-8C47-9376-F81D7F6CFAE6}" srcOrd="6" destOrd="0" parTransId="{8B1D0EF4-AB83-BA42-9010-75903AC9E0F3}" sibTransId="{A89E4AF8-4CF6-F345-AC2C-899FDA2A84A0}"/>
    <dgm:cxn modelId="{38A0E0D3-953C-B141-B281-ACF72CBD0DBE}" srcId="{7B45F889-D319-0F43-8C65-F5B297A33881}" destId="{9A824138-EE0A-D542-A3A4-BD6CFED84799}" srcOrd="4" destOrd="0" parTransId="{B5B79903-2082-C641-9730-991ADA7B008F}" sibTransId="{D7B73FE4-BEB7-8348-83EA-C6FDEAAB9378}"/>
    <dgm:cxn modelId="{F7B9E7D9-F639-F540-8A73-15EB71512633}" type="presOf" srcId="{7B45F889-D319-0F43-8C65-F5B297A33881}" destId="{1952B854-BF5F-AF40-80B9-44AFA63C8E48}" srcOrd="0" destOrd="0" presId="urn:microsoft.com/office/officeart/2005/8/layout/lProcess3"/>
    <dgm:cxn modelId="{67FA24ED-DE21-D141-BA3F-0C541680C569}" srcId="{7B45F889-D319-0F43-8C65-F5B297A33881}" destId="{8986EE33-8884-074E-856B-E47E1B17B05E}" srcOrd="5" destOrd="0" parTransId="{015EFAC2-06F2-BB4D-B73C-4B836D756899}" sibTransId="{C7CC62F5-17AB-B24E-9BA2-B8AA454EBCB4}"/>
    <dgm:cxn modelId="{662F47EF-497B-BE45-A197-2E526D3F6294}" type="presOf" srcId="{8986EE33-8884-074E-856B-E47E1B17B05E}" destId="{AF15A31C-0D5A-054C-8B92-DE50F0558EAD}" srcOrd="0" destOrd="0" presId="urn:microsoft.com/office/officeart/2005/8/layout/lProcess3"/>
    <dgm:cxn modelId="{FADC6CA4-640F-A84A-B805-18E6E64A031C}" type="presParOf" srcId="{1952B854-BF5F-AF40-80B9-44AFA63C8E48}" destId="{013607D1-4D3A-5649-AA9E-B4FB842767D3}" srcOrd="0" destOrd="0" presId="urn:microsoft.com/office/officeart/2005/8/layout/lProcess3"/>
    <dgm:cxn modelId="{B7A7843B-F1D0-674A-9144-6E82B1260E8A}" type="presParOf" srcId="{013607D1-4D3A-5649-AA9E-B4FB842767D3}" destId="{61A2B74D-E797-714C-BB18-928E1D23B2F2}" srcOrd="0" destOrd="0" presId="urn:microsoft.com/office/officeart/2005/8/layout/lProcess3"/>
    <dgm:cxn modelId="{322603B7-BFD9-1A41-B8F7-879F261EA46F}" type="presParOf" srcId="{1952B854-BF5F-AF40-80B9-44AFA63C8E48}" destId="{705E4AF1-D1E5-E448-9327-A957197DD9CB}" srcOrd="1" destOrd="0" presId="urn:microsoft.com/office/officeart/2005/8/layout/lProcess3"/>
    <dgm:cxn modelId="{CE04D82B-479E-404A-8866-BED270C97C08}" type="presParOf" srcId="{1952B854-BF5F-AF40-80B9-44AFA63C8E48}" destId="{BC514A73-E480-F049-AD0D-2B46A70937CA}" srcOrd="2" destOrd="0" presId="urn:microsoft.com/office/officeart/2005/8/layout/lProcess3"/>
    <dgm:cxn modelId="{E5D08FFE-AE39-494C-9CC7-DFDF5B22AA38}" type="presParOf" srcId="{BC514A73-E480-F049-AD0D-2B46A70937CA}" destId="{A20B0988-7600-9643-9940-9D04163716AD}" srcOrd="0" destOrd="0" presId="urn:microsoft.com/office/officeart/2005/8/layout/lProcess3"/>
    <dgm:cxn modelId="{70C4B630-36DC-AF4D-8BF8-3E5C39AFF874}" type="presParOf" srcId="{1952B854-BF5F-AF40-80B9-44AFA63C8E48}" destId="{C74501AC-26C3-7248-AB85-A4716F798928}" srcOrd="3" destOrd="0" presId="urn:microsoft.com/office/officeart/2005/8/layout/lProcess3"/>
    <dgm:cxn modelId="{B3EECCF6-6F4D-5242-A6B9-C2A9BC612FA2}" type="presParOf" srcId="{1952B854-BF5F-AF40-80B9-44AFA63C8E48}" destId="{49FD7A60-5A63-2F49-95E1-AD0A72DC16E8}" srcOrd="4" destOrd="0" presId="urn:microsoft.com/office/officeart/2005/8/layout/lProcess3"/>
    <dgm:cxn modelId="{4ABD81CD-0CCF-5D4E-B669-BFD7ED580F88}" type="presParOf" srcId="{49FD7A60-5A63-2F49-95E1-AD0A72DC16E8}" destId="{A563E81B-3887-264F-865C-A79EA4C16B11}" srcOrd="0" destOrd="0" presId="urn:microsoft.com/office/officeart/2005/8/layout/lProcess3"/>
    <dgm:cxn modelId="{A65C4473-1BB5-7D47-922B-CC7456AC0393}" type="presParOf" srcId="{1952B854-BF5F-AF40-80B9-44AFA63C8E48}" destId="{FD4ABD8C-64F5-F047-B253-DB5607508EB5}" srcOrd="5" destOrd="0" presId="urn:microsoft.com/office/officeart/2005/8/layout/lProcess3"/>
    <dgm:cxn modelId="{FB6B223C-8DE5-9240-81CF-E7936F6ACB1D}" type="presParOf" srcId="{1952B854-BF5F-AF40-80B9-44AFA63C8E48}" destId="{8B2C161C-2510-FB48-A050-289799C0E68D}" srcOrd="6" destOrd="0" presId="urn:microsoft.com/office/officeart/2005/8/layout/lProcess3"/>
    <dgm:cxn modelId="{6558770F-9633-3A4F-9974-93955A955655}" type="presParOf" srcId="{8B2C161C-2510-FB48-A050-289799C0E68D}" destId="{FF46D7BB-7BB3-EE49-9A4E-D518DD3CD05B}" srcOrd="0" destOrd="0" presId="urn:microsoft.com/office/officeart/2005/8/layout/lProcess3"/>
    <dgm:cxn modelId="{86526194-CA80-7446-B345-A8B0894F843C}" type="presParOf" srcId="{1952B854-BF5F-AF40-80B9-44AFA63C8E48}" destId="{0052B82B-8C82-8A45-87F5-EC12544C4D48}" srcOrd="7" destOrd="0" presId="urn:microsoft.com/office/officeart/2005/8/layout/lProcess3"/>
    <dgm:cxn modelId="{76F1F032-3616-E749-B25E-1927C88C9FBC}" type="presParOf" srcId="{1952B854-BF5F-AF40-80B9-44AFA63C8E48}" destId="{4BA35F8D-EFFF-F443-9083-9FF487ED451A}" srcOrd="8" destOrd="0" presId="urn:microsoft.com/office/officeart/2005/8/layout/lProcess3"/>
    <dgm:cxn modelId="{811EE00C-4D62-1F49-AA9F-A0E465D950F5}" type="presParOf" srcId="{4BA35F8D-EFFF-F443-9083-9FF487ED451A}" destId="{5905E6AE-6673-9B43-8361-905FF9A95993}" srcOrd="0" destOrd="0" presId="urn:microsoft.com/office/officeart/2005/8/layout/lProcess3"/>
    <dgm:cxn modelId="{75BAFAF7-7A10-354E-85BB-3192B7390AA5}" type="presParOf" srcId="{1952B854-BF5F-AF40-80B9-44AFA63C8E48}" destId="{FE53EFE7-D202-1E44-8B2F-617C34B0A4C0}" srcOrd="9" destOrd="0" presId="urn:microsoft.com/office/officeart/2005/8/layout/lProcess3"/>
    <dgm:cxn modelId="{9E006CFA-BE79-784E-858B-99E41AD68886}" type="presParOf" srcId="{1952B854-BF5F-AF40-80B9-44AFA63C8E48}" destId="{F45F71A3-61BD-0D40-B583-C02072ABC9DC}" srcOrd="10" destOrd="0" presId="urn:microsoft.com/office/officeart/2005/8/layout/lProcess3"/>
    <dgm:cxn modelId="{3BB52667-1526-6C44-9D7F-EB3FB531F7DE}" type="presParOf" srcId="{F45F71A3-61BD-0D40-B583-C02072ABC9DC}" destId="{AF15A31C-0D5A-054C-8B92-DE50F0558EAD}" srcOrd="0" destOrd="0" presId="urn:microsoft.com/office/officeart/2005/8/layout/lProcess3"/>
    <dgm:cxn modelId="{FFC6A3CD-E0E6-2D4B-854F-7B206D602BE2}" type="presParOf" srcId="{1952B854-BF5F-AF40-80B9-44AFA63C8E48}" destId="{ABE424B9-7123-AF42-AEB8-398B42693504}" srcOrd="11" destOrd="0" presId="urn:microsoft.com/office/officeart/2005/8/layout/lProcess3"/>
    <dgm:cxn modelId="{3CA3CADD-3ACF-A741-A446-A92E28345484}" type="presParOf" srcId="{1952B854-BF5F-AF40-80B9-44AFA63C8E48}" destId="{CC02BF42-E75C-F84F-AF49-5DC9AF0B16BC}" srcOrd="12" destOrd="0" presId="urn:microsoft.com/office/officeart/2005/8/layout/lProcess3"/>
    <dgm:cxn modelId="{4465285C-EA1E-1E4B-A7D1-745A506A770E}" type="presParOf" srcId="{CC02BF42-E75C-F84F-AF49-5DC9AF0B16BC}" destId="{E358BFE5-9E81-1144-A6E8-C54B27312E7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736BA48-1E0E-3141-8A22-FA1C59DC4924}" type="doc">
      <dgm:prSet loTypeId="urn:microsoft.com/office/officeart/2005/8/layout/cycle2" loCatId="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31B506C-269C-A146-8545-6255993B153C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/>
            <a:t>Plan</a:t>
          </a:r>
        </a:p>
      </dgm:t>
    </dgm:pt>
    <dgm:pt modelId="{5B6A6EF3-89A9-0243-A8B4-168C8AA2F4B5}" type="parTrans" cxnId="{F57291D7-39FB-8E46-B2EB-5F9B7CA4BB9D}">
      <dgm:prSet/>
      <dgm:spPr/>
      <dgm:t>
        <a:bodyPr/>
        <a:lstStyle/>
        <a:p>
          <a:endParaRPr lang="en-US"/>
        </a:p>
      </dgm:t>
    </dgm:pt>
    <dgm:pt modelId="{F67FB4B4-68DD-2B43-9E2C-65E7D5C25977}" type="sibTrans" cxnId="{F57291D7-39FB-8E46-B2EB-5F9B7CA4BB9D}">
      <dgm:prSet/>
      <dgm:spPr>
        <a:solidFill>
          <a:srgbClr val="00B050"/>
        </a:solidFill>
      </dgm:spPr>
      <dgm:t>
        <a:bodyPr/>
        <a:lstStyle/>
        <a:p>
          <a:endParaRPr lang="en-US" dirty="0"/>
        </a:p>
      </dgm:t>
    </dgm:pt>
    <dgm:pt modelId="{86342129-4F31-4C49-B1EA-65781A41E642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/>
            <a:t>Build</a:t>
          </a:r>
        </a:p>
      </dgm:t>
    </dgm:pt>
    <dgm:pt modelId="{018ADF46-F7CD-E744-8D86-0DD761D08F76}" type="parTrans" cxnId="{C99B3125-4FF7-9E47-B2BD-68D6EB55EF8B}">
      <dgm:prSet/>
      <dgm:spPr/>
      <dgm:t>
        <a:bodyPr/>
        <a:lstStyle/>
        <a:p>
          <a:endParaRPr lang="en-US"/>
        </a:p>
      </dgm:t>
    </dgm:pt>
    <dgm:pt modelId="{74CDACF5-4217-214D-AE4D-BAD6A9641B10}" type="sibTrans" cxnId="{C99B3125-4FF7-9E47-B2BD-68D6EB55EF8B}">
      <dgm:prSet/>
      <dgm:spPr>
        <a:solidFill>
          <a:schemeClr val="accent2"/>
        </a:solidFill>
      </dgm:spPr>
      <dgm:t>
        <a:bodyPr/>
        <a:lstStyle/>
        <a:p>
          <a:endParaRPr lang="en-US" dirty="0"/>
        </a:p>
      </dgm:t>
    </dgm:pt>
    <dgm:pt modelId="{4A4C16BC-3A6E-B64F-997A-059E7A8A4E85}">
      <dgm:prSet phldrT="[Text]"/>
      <dgm:spPr>
        <a:solidFill>
          <a:schemeClr val="accent6"/>
        </a:solidFill>
      </dgm:spPr>
      <dgm:t>
        <a:bodyPr/>
        <a:lstStyle/>
        <a:p>
          <a:r>
            <a:rPr lang="en-US" dirty="0"/>
            <a:t>Assess</a:t>
          </a:r>
        </a:p>
      </dgm:t>
    </dgm:pt>
    <dgm:pt modelId="{970556F4-BE40-9B40-BFEC-5D571C534958}" type="parTrans" cxnId="{9ABB1EBC-1731-8742-9C04-B7381A631E2F}">
      <dgm:prSet/>
      <dgm:spPr/>
      <dgm:t>
        <a:bodyPr/>
        <a:lstStyle/>
        <a:p>
          <a:endParaRPr lang="en-US"/>
        </a:p>
      </dgm:t>
    </dgm:pt>
    <dgm:pt modelId="{7D058F03-20FD-5A40-9D57-E765FDFFF053}" type="sibTrans" cxnId="{9ABB1EBC-1731-8742-9C04-B7381A631E2F}">
      <dgm:prSet/>
      <dgm:spPr>
        <a:solidFill>
          <a:schemeClr val="accent6"/>
        </a:solidFill>
      </dgm:spPr>
      <dgm:t>
        <a:bodyPr/>
        <a:lstStyle/>
        <a:p>
          <a:endParaRPr lang="en-US" dirty="0"/>
        </a:p>
      </dgm:t>
    </dgm:pt>
    <dgm:pt modelId="{236551B7-169F-3B45-AC82-C4EA64060D41}">
      <dgm:prSet phldrT="[Text]"/>
      <dgm:spPr>
        <a:solidFill>
          <a:srgbClr val="6E44DF"/>
        </a:solidFill>
      </dgm:spPr>
      <dgm:t>
        <a:bodyPr/>
        <a:lstStyle/>
        <a:p>
          <a:r>
            <a:rPr lang="en-US" dirty="0"/>
            <a:t>Manage</a:t>
          </a:r>
        </a:p>
      </dgm:t>
    </dgm:pt>
    <dgm:pt modelId="{17288C27-A172-3A40-AD91-71EE93CE7553}" type="parTrans" cxnId="{F31E15A9-5CA0-4040-BF83-7C9F8D225BE2}">
      <dgm:prSet/>
      <dgm:spPr/>
      <dgm:t>
        <a:bodyPr/>
        <a:lstStyle/>
        <a:p>
          <a:endParaRPr lang="en-US"/>
        </a:p>
      </dgm:t>
    </dgm:pt>
    <dgm:pt modelId="{3E1A024B-5F11-4947-9E50-ECE5316F0E36}" type="sibTrans" cxnId="{F31E15A9-5CA0-4040-BF83-7C9F8D225BE2}">
      <dgm:prSet/>
      <dgm:spPr>
        <a:solidFill>
          <a:srgbClr val="6E44DF"/>
        </a:solidFill>
      </dgm:spPr>
      <dgm:t>
        <a:bodyPr/>
        <a:lstStyle/>
        <a:p>
          <a:endParaRPr lang="en-US" dirty="0"/>
        </a:p>
      </dgm:t>
    </dgm:pt>
    <dgm:pt modelId="{71DD659D-B6B9-114E-BB6F-5DC606AF8BC6}">
      <dgm:prSet phldrT="[Text]"/>
      <dgm:spPr>
        <a:solidFill>
          <a:schemeClr val="accent4"/>
        </a:solidFill>
      </dgm:spPr>
      <dgm:t>
        <a:bodyPr/>
        <a:lstStyle/>
        <a:p>
          <a:r>
            <a:rPr lang="en-US" dirty="0"/>
            <a:t>Mature</a:t>
          </a:r>
        </a:p>
      </dgm:t>
    </dgm:pt>
    <dgm:pt modelId="{C09BF121-E319-9B42-9F9D-92BEBFD23CE2}" type="parTrans" cxnId="{93974B22-4118-204E-9C10-6A592B7DA7A2}">
      <dgm:prSet/>
      <dgm:spPr/>
      <dgm:t>
        <a:bodyPr/>
        <a:lstStyle/>
        <a:p>
          <a:endParaRPr lang="en-US"/>
        </a:p>
      </dgm:t>
    </dgm:pt>
    <dgm:pt modelId="{1BB9CE64-99BE-5C4A-A414-FA7C36A98FE9}" type="sibTrans" cxnId="{93974B22-4118-204E-9C10-6A592B7DA7A2}">
      <dgm:prSet/>
      <dgm:spPr>
        <a:solidFill>
          <a:schemeClr val="accent4"/>
        </a:solidFill>
      </dgm:spPr>
      <dgm:t>
        <a:bodyPr/>
        <a:lstStyle/>
        <a:p>
          <a:endParaRPr lang="en-US" dirty="0"/>
        </a:p>
      </dgm:t>
    </dgm:pt>
    <dgm:pt modelId="{EF4AB2A8-3017-A147-809C-3E9A6BFBFDE9}">
      <dgm:prSet/>
      <dgm:spPr>
        <a:solidFill>
          <a:schemeClr val="accent5"/>
        </a:solidFill>
      </dgm:spPr>
      <dgm:t>
        <a:bodyPr/>
        <a:lstStyle/>
        <a:p>
          <a:r>
            <a:rPr lang="en-US" dirty="0"/>
            <a:t>Optimize</a:t>
          </a:r>
        </a:p>
      </dgm:t>
    </dgm:pt>
    <dgm:pt modelId="{ECED2A43-0F93-C449-A678-7DB3A74C653F}" type="parTrans" cxnId="{2565C2C4-1391-FF49-A63D-257436EF89F3}">
      <dgm:prSet/>
      <dgm:spPr/>
      <dgm:t>
        <a:bodyPr/>
        <a:lstStyle/>
        <a:p>
          <a:endParaRPr lang="en-US"/>
        </a:p>
      </dgm:t>
    </dgm:pt>
    <dgm:pt modelId="{D2B17634-A765-D14A-B8E2-F210EC0EF195}" type="sibTrans" cxnId="{2565C2C4-1391-FF49-A63D-257436EF89F3}">
      <dgm:prSet/>
      <dgm:spPr>
        <a:solidFill>
          <a:schemeClr val="accent5"/>
        </a:solidFill>
      </dgm:spPr>
      <dgm:t>
        <a:bodyPr/>
        <a:lstStyle/>
        <a:p>
          <a:endParaRPr lang="en-US" dirty="0"/>
        </a:p>
      </dgm:t>
    </dgm:pt>
    <dgm:pt modelId="{1990FA92-3E11-4041-BB91-A093F4CDA206}" type="pres">
      <dgm:prSet presAssocID="{8736BA48-1E0E-3141-8A22-FA1C59DC4924}" presName="cycle" presStyleCnt="0">
        <dgm:presLayoutVars>
          <dgm:dir/>
          <dgm:resizeHandles val="exact"/>
        </dgm:presLayoutVars>
      </dgm:prSet>
      <dgm:spPr/>
    </dgm:pt>
    <dgm:pt modelId="{EFD01528-F85F-024E-8159-EF301C7B5002}" type="pres">
      <dgm:prSet presAssocID="{431B506C-269C-A146-8545-6255993B153C}" presName="node" presStyleLbl="node1" presStyleIdx="0" presStyleCnt="6">
        <dgm:presLayoutVars>
          <dgm:bulletEnabled val="1"/>
        </dgm:presLayoutVars>
      </dgm:prSet>
      <dgm:spPr/>
    </dgm:pt>
    <dgm:pt modelId="{47DD1EE3-5664-3847-9A79-E94E08A78353}" type="pres">
      <dgm:prSet presAssocID="{F67FB4B4-68DD-2B43-9E2C-65E7D5C25977}" presName="sibTrans" presStyleLbl="sibTrans2D1" presStyleIdx="0" presStyleCnt="6"/>
      <dgm:spPr/>
    </dgm:pt>
    <dgm:pt modelId="{24FB8701-7B13-AD46-B151-ACA41705E8B3}" type="pres">
      <dgm:prSet presAssocID="{F67FB4B4-68DD-2B43-9E2C-65E7D5C25977}" presName="connectorText" presStyleLbl="sibTrans2D1" presStyleIdx="0" presStyleCnt="6"/>
      <dgm:spPr/>
    </dgm:pt>
    <dgm:pt modelId="{7328D8B3-F316-4944-A848-471890407D93}" type="pres">
      <dgm:prSet presAssocID="{86342129-4F31-4C49-B1EA-65781A41E642}" presName="node" presStyleLbl="node1" presStyleIdx="1" presStyleCnt="6">
        <dgm:presLayoutVars>
          <dgm:bulletEnabled val="1"/>
        </dgm:presLayoutVars>
      </dgm:prSet>
      <dgm:spPr/>
    </dgm:pt>
    <dgm:pt modelId="{81621E70-A67A-204E-AB3B-61D47A508238}" type="pres">
      <dgm:prSet presAssocID="{74CDACF5-4217-214D-AE4D-BAD6A9641B10}" presName="sibTrans" presStyleLbl="sibTrans2D1" presStyleIdx="1" presStyleCnt="6"/>
      <dgm:spPr/>
    </dgm:pt>
    <dgm:pt modelId="{814AB633-F097-C649-AD77-EDB04F1A2A4D}" type="pres">
      <dgm:prSet presAssocID="{74CDACF5-4217-214D-AE4D-BAD6A9641B10}" presName="connectorText" presStyleLbl="sibTrans2D1" presStyleIdx="1" presStyleCnt="6"/>
      <dgm:spPr/>
    </dgm:pt>
    <dgm:pt modelId="{C5241059-E525-8F48-B2C6-52ED61E47B1E}" type="pres">
      <dgm:prSet presAssocID="{4A4C16BC-3A6E-B64F-997A-059E7A8A4E85}" presName="node" presStyleLbl="node1" presStyleIdx="2" presStyleCnt="6">
        <dgm:presLayoutVars>
          <dgm:bulletEnabled val="1"/>
        </dgm:presLayoutVars>
      </dgm:prSet>
      <dgm:spPr/>
    </dgm:pt>
    <dgm:pt modelId="{571EB1E7-D0DC-C145-A049-3B056B56E0CE}" type="pres">
      <dgm:prSet presAssocID="{7D058F03-20FD-5A40-9D57-E765FDFFF053}" presName="sibTrans" presStyleLbl="sibTrans2D1" presStyleIdx="2" presStyleCnt="6"/>
      <dgm:spPr/>
    </dgm:pt>
    <dgm:pt modelId="{B64CCD43-E55B-BD49-9EC4-8AB615711C2B}" type="pres">
      <dgm:prSet presAssocID="{7D058F03-20FD-5A40-9D57-E765FDFFF053}" presName="connectorText" presStyleLbl="sibTrans2D1" presStyleIdx="2" presStyleCnt="6"/>
      <dgm:spPr/>
    </dgm:pt>
    <dgm:pt modelId="{88181345-97C8-5C40-87F4-0867875EF398}" type="pres">
      <dgm:prSet presAssocID="{236551B7-169F-3B45-AC82-C4EA64060D41}" presName="node" presStyleLbl="node1" presStyleIdx="3" presStyleCnt="6">
        <dgm:presLayoutVars>
          <dgm:bulletEnabled val="1"/>
        </dgm:presLayoutVars>
      </dgm:prSet>
      <dgm:spPr/>
    </dgm:pt>
    <dgm:pt modelId="{F7A8F717-87C0-5A44-8150-53FD30E13FC7}" type="pres">
      <dgm:prSet presAssocID="{3E1A024B-5F11-4947-9E50-ECE5316F0E36}" presName="sibTrans" presStyleLbl="sibTrans2D1" presStyleIdx="3" presStyleCnt="6"/>
      <dgm:spPr/>
    </dgm:pt>
    <dgm:pt modelId="{C9BDB823-7B23-B643-B28C-DAB85F78D9C3}" type="pres">
      <dgm:prSet presAssocID="{3E1A024B-5F11-4947-9E50-ECE5316F0E36}" presName="connectorText" presStyleLbl="sibTrans2D1" presStyleIdx="3" presStyleCnt="6"/>
      <dgm:spPr/>
    </dgm:pt>
    <dgm:pt modelId="{C230CCA9-F0C4-5B40-B23D-B3B49DC2BF13}" type="pres">
      <dgm:prSet presAssocID="{71DD659D-B6B9-114E-BB6F-5DC606AF8BC6}" presName="node" presStyleLbl="node1" presStyleIdx="4" presStyleCnt="6">
        <dgm:presLayoutVars>
          <dgm:bulletEnabled val="1"/>
        </dgm:presLayoutVars>
      </dgm:prSet>
      <dgm:spPr/>
    </dgm:pt>
    <dgm:pt modelId="{45241BA9-E81A-2B41-A459-CC2D0EEF2BAD}" type="pres">
      <dgm:prSet presAssocID="{1BB9CE64-99BE-5C4A-A414-FA7C36A98FE9}" presName="sibTrans" presStyleLbl="sibTrans2D1" presStyleIdx="4" presStyleCnt="6"/>
      <dgm:spPr/>
    </dgm:pt>
    <dgm:pt modelId="{4173E951-1069-014F-A1A9-0E0315B34EE9}" type="pres">
      <dgm:prSet presAssocID="{1BB9CE64-99BE-5C4A-A414-FA7C36A98FE9}" presName="connectorText" presStyleLbl="sibTrans2D1" presStyleIdx="4" presStyleCnt="6"/>
      <dgm:spPr/>
    </dgm:pt>
    <dgm:pt modelId="{D4CADD18-2284-E24F-B11F-C0F50041304E}" type="pres">
      <dgm:prSet presAssocID="{EF4AB2A8-3017-A147-809C-3E9A6BFBFDE9}" presName="node" presStyleLbl="node1" presStyleIdx="5" presStyleCnt="6">
        <dgm:presLayoutVars>
          <dgm:bulletEnabled val="1"/>
        </dgm:presLayoutVars>
      </dgm:prSet>
      <dgm:spPr/>
    </dgm:pt>
    <dgm:pt modelId="{DCC73121-8330-8A47-A561-0175FA2D812B}" type="pres">
      <dgm:prSet presAssocID="{D2B17634-A765-D14A-B8E2-F210EC0EF195}" presName="sibTrans" presStyleLbl="sibTrans2D1" presStyleIdx="5" presStyleCnt="6"/>
      <dgm:spPr/>
    </dgm:pt>
    <dgm:pt modelId="{6A164BA5-11E7-2C49-A542-57E89D0B6462}" type="pres">
      <dgm:prSet presAssocID="{D2B17634-A765-D14A-B8E2-F210EC0EF195}" presName="connectorText" presStyleLbl="sibTrans2D1" presStyleIdx="5" presStyleCnt="6"/>
      <dgm:spPr/>
    </dgm:pt>
  </dgm:ptLst>
  <dgm:cxnLst>
    <dgm:cxn modelId="{B6A9A302-2FD0-2B48-A58E-611EAA9B387C}" type="presOf" srcId="{3E1A024B-5F11-4947-9E50-ECE5316F0E36}" destId="{C9BDB823-7B23-B643-B28C-DAB85F78D9C3}" srcOrd="1" destOrd="0" presId="urn:microsoft.com/office/officeart/2005/8/layout/cycle2"/>
    <dgm:cxn modelId="{1190280F-5B2B-9F42-8444-9A01CEE4300D}" type="presOf" srcId="{F67FB4B4-68DD-2B43-9E2C-65E7D5C25977}" destId="{24FB8701-7B13-AD46-B151-ACA41705E8B3}" srcOrd="1" destOrd="0" presId="urn:microsoft.com/office/officeart/2005/8/layout/cycle2"/>
    <dgm:cxn modelId="{BBEA781B-686E-C34F-ADF7-6C57DDE57A9A}" type="presOf" srcId="{4A4C16BC-3A6E-B64F-997A-059E7A8A4E85}" destId="{C5241059-E525-8F48-B2C6-52ED61E47B1E}" srcOrd="0" destOrd="0" presId="urn:microsoft.com/office/officeart/2005/8/layout/cycle2"/>
    <dgm:cxn modelId="{93974B22-4118-204E-9C10-6A592B7DA7A2}" srcId="{8736BA48-1E0E-3141-8A22-FA1C59DC4924}" destId="{71DD659D-B6B9-114E-BB6F-5DC606AF8BC6}" srcOrd="4" destOrd="0" parTransId="{C09BF121-E319-9B42-9F9D-92BEBFD23CE2}" sibTransId="{1BB9CE64-99BE-5C4A-A414-FA7C36A98FE9}"/>
    <dgm:cxn modelId="{C99B3125-4FF7-9E47-B2BD-68D6EB55EF8B}" srcId="{8736BA48-1E0E-3141-8A22-FA1C59DC4924}" destId="{86342129-4F31-4C49-B1EA-65781A41E642}" srcOrd="1" destOrd="0" parTransId="{018ADF46-F7CD-E744-8D86-0DD761D08F76}" sibTransId="{74CDACF5-4217-214D-AE4D-BAD6A9641B10}"/>
    <dgm:cxn modelId="{9E0E0A37-2F59-FC40-8213-2759ED5A1F50}" type="presOf" srcId="{F67FB4B4-68DD-2B43-9E2C-65E7D5C25977}" destId="{47DD1EE3-5664-3847-9A79-E94E08A78353}" srcOrd="0" destOrd="0" presId="urn:microsoft.com/office/officeart/2005/8/layout/cycle2"/>
    <dgm:cxn modelId="{30472A60-959E-6149-BEDC-CAD5021A5E26}" type="presOf" srcId="{D2B17634-A765-D14A-B8E2-F210EC0EF195}" destId="{DCC73121-8330-8A47-A561-0175FA2D812B}" srcOrd="0" destOrd="0" presId="urn:microsoft.com/office/officeart/2005/8/layout/cycle2"/>
    <dgm:cxn modelId="{88377262-25DC-F940-B6FB-CB4D5FA49A0F}" type="presOf" srcId="{1BB9CE64-99BE-5C4A-A414-FA7C36A98FE9}" destId="{4173E951-1069-014F-A1A9-0E0315B34EE9}" srcOrd="1" destOrd="0" presId="urn:microsoft.com/office/officeart/2005/8/layout/cycle2"/>
    <dgm:cxn modelId="{95E3E544-DE16-6C48-9C27-E44EBFD98C06}" type="presOf" srcId="{7D058F03-20FD-5A40-9D57-E765FDFFF053}" destId="{571EB1E7-D0DC-C145-A049-3B056B56E0CE}" srcOrd="0" destOrd="0" presId="urn:microsoft.com/office/officeart/2005/8/layout/cycle2"/>
    <dgm:cxn modelId="{9116B566-EF1E-AF4E-9AF2-D5A7F2F6D647}" type="presOf" srcId="{3E1A024B-5F11-4947-9E50-ECE5316F0E36}" destId="{F7A8F717-87C0-5A44-8150-53FD30E13FC7}" srcOrd="0" destOrd="0" presId="urn:microsoft.com/office/officeart/2005/8/layout/cycle2"/>
    <dgm:cxn modelId="{8A2CB347-C4F3-2C45-BAE9-35C71B58288E}" type="presOf" srcId="{71DD659D-B6B9-114E-BB6F-5DC606AF8BC6}" destId="{C230CCA9-F0C4-5B40-B23D-B3B49DC2BF13}" srcOrd="0" destOrd="0" presId="urn:microsoft.com/office/officeart/2005/8/layout/cycle2"/>
    <dgm:cxn modelId="{42A64F49-8518-CD46-9786-316AEFD17E6E}" type="presOf" srcId="{74CDACF5-4217-214D-AE4D-BAD6A9641B10}" destId="{81621E70-A67A-204E-AB3B-61D47A508238}" srcOrd="0" destOrd="0" presId="urn:microsoft.com/office/officeart/2005/8/layout/cycle2"/>
    <dgm:cxn modelId="{5D44686A-2EAB-AA44-8175-8EACA4E50C1C}" type="presOf" srcId="{8736BA48-1E0E-3141-8A22-FA1C59DC4924}" destId="{1990FA92-3E11-4041-BB91-A093F4CDA206}" srcOrd="0" destOrd="0" presId="urn:microsoft.com/office/officeart/2005/8/layout/cycle2"/>
    <dgm:cxn modelId="{0DE0556E-FCDD-3C4E-B0D4-9FC550F8E3E5}" type="presOf" srcId="{D2B17634-A765-D14A-B8E2-F210EC0EF195}" destId="{6A164BA5-11E7-2C49-A542-57E89D0B6462}" srcOrd="1" destOrd="0" presId="urn:microsoft.com/office/officeart/2005/8/layout/cycle2"/>
    <dgm:cxn modelId="{7634D89F-2EC1-CD4B-BE28-2E01B0D2C922}" type="presOf" srcId="{1BB9CE64-99BE-5C4A-A414-FA7C36A98FE9}" destId="{45241BA9-E81A-2B41-A459-CC2D0EEF2BAD}" srcOrd="0" destOrd="0" presId="urn:microsoft.com/office/officeart/2005/8/layout/cycle2"/>
    <dgm:cxn modelId="{F31E15A9-5CA0-4040-BF83-7C9F8D225BE2}" srcId="{8736BA48-1E0E-3141-8A22-FA1C59DC4924}" destId="{236551B7-169F-3B45-AC82-C4EA64060D41}" srcOrd="3" destOrd="0" parTransId="{17288C27-A172-3A40-AD91-71EE93CE7553}" sibTransId="{3E1A024B-5F11-4947-9E50-ECE5316F0E36}"/>
    <dgm:cxn modelId="{8EAFD1AB-3221-6A47-81DD-28130C76BDCE}" type="presOf" srcId="{EF4AB2A8-3017-A147-809C-3E9A6BFBFDE9}" destId="{D4CADD18-2284-E24F-B11F-C0F50041304E}" srcOrd="0" destOrd="0" presId="urn:microsoft.com/office/officeart/2005/8/layout/cycle2"/>
    <dgm:cxn modelId="{653BE9B4-DBA8-FA41-A6ED-29843FC5B623}" type="presOf" srcId="{7D058F03-20FD-5A40-9D57-E765FDFFF053}" destId="{B64CCD43-E55B-BD49-9EC4-8AB615711C2B}" srcOrd="1" destOrd="0" presId="urn:microsoft.com/office/officeart/2005/8/layout/cycle2"/>
    <dgm:cxn modelId="{9ABB1EBC-1731-8742-9C04-B7381A631E2F}" srcId="{8736BA48-1E0E-3141-8A22-FA1C59DC4924}" destId="{4A4C16BC-3A6E-B64F-997A-059E7A8A4E85}" srcOrd="2" destOrd="0" parTransId="{970556F4-BE40-9B40-BFEC-5D571C534958}" sibTransId="{7D058F03-20FD-5A40-9D57-E765FDFFF053}"/>
    <dgm:cxn modelId="{743235BD-95A0-6A46-B485-44069D55A0C4}" type="presOf" srcId="{86342129-4F31-4C49-B1EA-65781A41E642}" destId="{7328D8B3-F316-4944-A848-471890407D93}" srcOrd="0" destOrd="0" presId="urn:microsoft.com/office/officeart/2005/8/layout/cycle2"/>
    <dgm:cxn modelId="{2565C2C4-1391-FF49-A63D-257436EF89F3}" srcId="{8736BA48-1E0E-3141-8A22-FA1C59DC4924}" destId="{EF4AB2A8-3017-A147-809C-3E9A6BFBFDE9}" srcOrd="5" destOrd="0" parTransId="{ECED2A43-0F93-C449-A678-7DB3A74C653F}" sibTransId="{D2B17634-A765-D14A-B8E2-F210EC0EF195}"/>
    <dgm:cxn modelId="{F57291D7-39FB-8E46-B2EB-5F9B7CA4BB9D}" srcId="{8736BA48-1E0E-3141-8A22-FA1C59DC4924}" destId="{431B506C-269C-A146-8545-6255993B153C}" srcOrd="0" destOrd="0" parTransId="{5B6A6EF3-89A9-0243-A8B4-168C8AA2F4B5}" sibTransId="{F67FB4B4-68DD-2B43-9E2C-65E7D5C25977}"/>
    <dgm:cxn modelId="{D59451E6-AC7A-0E49-AA6F-6F11DA8BDC52}" type="presOf" srcId="{431B506C-269C-A146-8545-6255993B153C}" destId="{EFD01528-F85F-024E-8159-EF301C7B5002}" srcOrd="0" destOrd="0" presId="urn:microsoft.com/office/officeart/2005/8/layout/cycle2"/>
    <dgm:cxn modelId="{A39B9EF1-CD2B-F144-A594-4D7EC7A1C30D}" type="presOf" srcId="{236551B7-169F-3B45-AC82-C4EA64060D41}" destId="{88181345-97C8-5C40-87F4-0867875EF398}" srcOrd="0" destOrd="0" presId="urn:microsoft.com/office/officeart/2005/8/layout/cycle2"/>
    <dgm:cxn modelId="{91D185F5-5176-EF4D-B485-02E2B3E7B9BB}" type="presOf" srcId="{74CDACF5-4217-214D-AE4D-BAD6A9641B10}" destId="{814AB633-F097-C649-AD77-EDB04F1A2A4D}" srcOrd="1" destOrd="0" presId="urn:microsoft.com/office/officeart/2005/8/layout/cycle2"/>
    <dgm:cxn modelId="{6D868B8B-FCA8-FE43-B876-79E3AAAC23B2}" type="presParOf" srcId="{1990FA92-3E11-4041-BB91-A093F4CDA206}" destId="{EFD01528-F85F-024E-8159-EF301C7B5002}" srcOrd="0" destOrd="0" presId="urn:microsoft.com/office/officeart/2005/8/layout/cycle2"/>
    <dgm:cxn modelId="{2C79E6BE-A061-9149-97BB-47BEFF5B84A7}" type="presParOf" srcId="{1990FA92-3E11-4041-BB91-A093F4CDA206}" destId="{47DD1EE3-5664-3847-9A79-E94E08A78353}" srcOrd="1" destOrd="0" presId="urn:microsoft.com/office/officeart/2005/8/layout/cycle2"/>
    <dgm:cxn modelId="{6191C8D5-25F4-7645-8624-7DC04B71B7E6}" type="presParOf" srcId="{47DD1EE3-5664-3847-9A79-E94E08A78353}" destId="{24FB8701-7B13-AD46-B151-ACA41705E8B3}" srcOrd="0" destOrd="0" presId="urn:microsoft.com/office/officeart/2005/8/layout/cycle2"/>
    <dgm:cxn modelId="{261D4B97-6216-F146-A92D-D9794F450F17}" type="presParOf" srcId="{1990FA92-3E11-4041-BB91-A093F4CDA206}" destId="{7328D8B3-F316-4944-A848-471890407D93}" srcOrd="2" destOrd="0" presId="urn:microsoft.com/office/officeart/2005/8/layout/cycle2"/>
    <dgm:cxn modelId="{518F246F-5B5A-2A42-8683-69813956AE18}" type="presParOf" srcId="{1990FA92-3E11-4041-BB91-A093F4CDA206}" destId="{81621E70-A67A-204E-AB3B-61D47A508238}" srcOrd="3" destOrd="0" presId="urn:microsoft.com/office/officeart/2005/8/layout/cycle2"/>
    <dgm:cxn modelId="{2AD3EAFB-5730-D24E-9113-9B5846C88128}" type="presParOf" srcId="{81621E70-A67A-204E-AB3B-61D47A508238}" destId="{814AB633-F097-C649-AD77-EDB04F1A2A4D}" srcOrd="0" destOrd="0" presId="urn:microsoft.com/office/officeart/2005/8/layout/cycle2"/>
    <dgm:cxn modelId="{16A620B9-5522-1947-8DC8-20F855EE66DD}" type="presParOf" srcId="{1990FA92-3E11-4041-BB91-A093F4CDA206}" destId="{C5241059-E525-8F48-B2C6-52ED61E47B1E}" srcOrd="4" destOrd="0" presId="urn:microsoft.com/office/officeart/2005/8/layout/cycle2"/>
    <dgm:cxn modelId="{C1DD0B13-B547-1640-ABDC-856C07E5E3B3}" type="presParOf" srcId="{1990FA92-3E11-4041-BB91-A093F4CDA206}" destId="{571EB1E7-D0DC-C145-A049-3B056B56E0CE}" srcOrd="5" destOrd="0" presId="urn:microsoft.com/office/officeart/2005/8/layout/cycle2"/>
    <dgm:cxn modelId="{2F4B9D72-5DC5-5441-B14C-1DA2D8BB8BFF}" type="presParOf" srcId="{571EB1E7-D0DC-C145-A049-3B056B56E0CE}" destId="{B64CCD43-E55B-BD49-9EC4-8AB615711C2B}" srcOrd="0" destOrd="0" presId="urn:microsoft.com/office/officeart/2005/8/layout/cycle2"/>
    <dgm:cxn modelId="{3313E9FE-8F49-9A4E-B09B-B93A6FD48F48}" type="presParOf" srcId="{1990FA92-3E11-4041-BB91-A093F4CDA206}" destId="{88181345-97C8-5C40-87F4-0867875EF398}" srcOrd="6" destOrd="0" presId="urn:microsoft.com/office/officeart/2005/8/layout/cycle2"/>
    <dgm:cxn modelId="{EFBD52E0-17D6-DE4A-A27F-84AD9D297F97}" type="presParOf" srcId="{1990FA92-3E11-4041-BB91-A093F4CDA206}" destId="{F7A8F717-87C0-5A44-8150-53FD30E13FC7}" srcOrd="7" destOrd="0" presId="urn:microsoft.com/office/officeart/2005/8/layout/cycle2"/>
    <dgm:cxn modelId="{7B3DA36E-0F14-4B4E-98D6-7B921777B167}" type="presParOf" srcId="{F7A8F717-87C0-5A44-8150-53FD30E13FC7}" destId="{C9BDB823-7B23-B643-B28C-DAB85F78D9C3}" srcOrd="0" destOrd="0" presId="urn:microsoft.com/office/officeart/2005/8/layout/cycle2"/>
    <dgm:cxn modelId="{442ACAA8-9B52-A94D-8696-134EFFB7AD62}" type="presParOf" srcId="{1990FA92-3E11-4041-BB91-A093F4CDA206}" destId="{C230CCA9-F0C4-5B40-B23D-B3B49DC2BF13}" srcOrd="8" destOrd="0" presId="urn:microsoft.com/office/officeart/2005/8/layout/cycle2"/>
    <dgm:cxn modelId="{EC53D150-4CAF-7F4C-A5E2-659E741BF0EB}" type="presParOf" srcId="{1990FA92-3E11-4041-BB91-A093F4CDA206}" destId="{45241BA9-E81A-2B41-A459-CC2D0EEF2BAD}" srcOrd="9" destOrd="0" presId="urn:microsoft.com/office/officeart/2005/8/layout/cycle2"/>
    <dgm:cxn modelId="{74328364-1020-4D4B-BB42-07312BB54720}" type="presParOf" srcId="{45241BA9-E81A-2B41-A459-CC2D0EEF2BAD}" destId="{4173E951-1069-014F-A1A9-0E0315B34EE9}" srcOrd="0" destOrd="0" presId="urn:microsoft.com/office/officeart/2005/8/layout/cycle2"/>
    <dgm:cxn modelId="{75FB117E-AB9F-AF42-8478-A8130F566B88}" type="presParOf" srcId="{1990FA92-3E11-4041-BB91-A093F4CDA206}" destId="{D4CADD18-2284-E24F-B11F-C0F50041304E}" srcOrd="10" destOrd="0" presId="urn:microsoft.com/office/officeart/2005/8/layout/cycle2"/>
    <dgm:cxn modelId="{33E0EBDA-9849-3847-9C3D-FD904454B6F5}" type="presParOf" srcId="{1990FA92-3E11-4041-BB91-A093F4CDA206}" destId="{DCC73121-8330-8A47-A561-0175FA2D812B}" srcOrd="11" destOrd="0" presId="urn:microsoft.com/office/officeart/2005/8/layout/cycle2"/>
    <dgm:cxn modelId="{9FA22000-3D7A-4B46-B9EA-FDBE85A17F8E}" type="presParOf" srcId="{DCC73121-8330-8A47-A561-0175FA2D812B}" destId="{6A164BA5-11E7-2C49-A542-57E89D0B646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D01528-F85F-024E-8159-EF301C7B5002}">
      <dsp:nvSpPr>
        <dsp:cNvPr id="0" name=""/>
        <dsp:cNvSpPr/>
      </dsp:nvSpPr>
      <dsp:spPr>
        <a:xfrm>
          <a:off x="2710744" y="1916"/>
          <a:ext cx="1295515" cy="1295515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Plan</a:t>
          </a:r>
        </a:p>
      </dsp:txBody>
      <dsp:txXfrm>
        <a:off x="2900468" y="191640"/>
        <a:ext cx="916067" cy="916067"/>
      </dsp:txXfrm>
    </dsp:sp>
    <dsp:sp modelId="{47DD1EE3-5664-3847-9A79-E94E08A78353}">
      <dsp:nvSpPr>
        <dsp:cNvPr id="0" name=""/>
        <dsp:cNvSpPr/>
      </dsp:nvSpPr>
      <dsp:spPr>
        <a:xfrm rot="1800000">
          <a:off x="4019994" y="912174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>
        <a:off x="4026900" y="973847"/>
        <a:ext cx="240560" cy="262342"/>
      </dsp:txXfrm>
    </dsp:sp>
    <dsp:sp modelId="{7328D8B3-F316-4944-A848-471890407D93}">
      <dsp:nvSpPr>
        <dsp:cNvPr id="0" name=""/>
        <dsp:cNvSpPr/>
      </dsp:nvSpPr>
      <dsp:spPr>
        <a:xfrm>
          <a:off x="4394233" y="973879"/>
          <a:ext cx="1295515" cy="1295515"/>
        </a:xfrm>
        <a:prstGeom prst="ellipse">
          <a:avLst/>
        </a:prstGeom>
        <a:solidFill>
          <a:schemeClr val="accent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Build</a:t>
          </a:r>
        </a:p>
      </dsp:txBody>
      <dsp:txXfrm>
        <a:off x="4583957" y="1163603"/>
        <a:ext cx="916067" cy="916067"/>
      </dsp:txXfrm>
    </dsp:sp>
    <dsp:sp modelId="{81621E70-A67A-204E-AB3B-61D47A508238}">
      <dsp:nvSpPr>
        <dsp:cNvPr id="0" name=""/>
        <dsp:cNvSpPr/>
      </dsp:nvSpPr>
      <dsp:spPr>
        <a:xfrm rot="5400000">
          <a:off x="4870163" y="2365256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>
        <a:off x="4921712" y="2401155"/>
        <a:ext cx="240560" cy="262342"/>
      </dsp:txXfrm>
    </dsp:sp>
    <dsp:sp modelId="{C5241059-E525-8F48-B2C6-52ED61E47B1E}">
      <dsp:nvSpPr>
        <dsp:cNvPr id="0" name=""/>
        <dsp:cNvSpPr/>
      </dsp:nvSpPr>
      <dsp:spPr>
        <a:xfrm>
          <a:off x="4394233" y="2917806"/>
          <a:ext cx="1295515" cy="1295515"/>
        </a:xfrm>
        <a:prstGeom prst="ellipse">
          <a:avLst/>
        </a:prstGeom>
        <a:solidFill>
          <a:schemeClr val="accent6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Assess</a:t>
          </a:r>
        </a:p>
      </dsp:txBody>
      <dsp:txXfrm>
        <a:off x="4583957" y="3107530"/>
        <a:ext cx="916067" cy="916067"/>
      </dsp:txXfrm>
    </dsp:sp>
    <dsp:sp modelId="{571EB1E7-D0DC-C145-A049-3B056B56E0CE}">
      <dsp:nvSpPr>
        <dsp:cNvPr id="0" name=""/>
        <dsp:cNvSpPr/>
      </dsp:nvSpPr>
      <dsp:spPr>
        <a:xfrm rot="9000000">
          <a:off x="4036841" y="3828064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 rot="10800000">
        <a:off x="4133032" y="3889737"/>
        <a:ext cx="240560" cy="262342"/>
      </dsp:txXfrm>
    </dsp:sp>
    <dsp:sp modelId="{88181345-97C8-5C40-87F4-0867875EF398}">
      <dsp:nvSpPr>
        <dsp:cNvPr id="0" name=""/>
        <dsp:cNvSpPr/>
      </dsp:nvSpPr>
      <dsp:spPr>
        <a:xfrm>
          <a:off x="2710744" y="3889769"/>
          <a:ext cx="1295515" cy="1295515"/>
        </a:xfrm>
        <a:prstGeom prst="ellipse">
          <a:avLst/>
        </a:prstGeom>
        <a:solidFill>
          <a:srgbClr val="6E44DF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Manage</a:t>
          </a:r>
        </a:p>
      </dsp:txBody>
      <dsp:txXfrm>
        <a:off x="2900468" y="4079493"/>
        <a:ext cx="916067" cy="916067"/>
      </dsp:txXfrm>
    </dsp:sp>
    <dsp:sp modelId="{F7A8F717-87C0-5A44-8150-53FD30E13FC7}">
      <dsp:nvSpPr>
        <dsp:cNvPr id="0" name=""/>
        <dsp:cNvSpPr/>
      </dsp:nvSpPr>
      <dsp:spPr>
        <a:xfrm rot="12600000">
          <a:off x="2353351" y="3837790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rgbClr val="6E44DF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 rot="10800000">
        <a:off x="2449542" y="3951011"/>
        <a:ext cx="240560" cy="262342"/>
      </dsp:txXfrm>
    </dsp:sp>
    <dsp:sp modelId="{C230CCA9-F0C4-5B40-B23D-B3B49DC2BF13}">
      <dsp:nvSpPr>
        <dsp:cNvPr id="0" name=""/>
        <dsp:cNvSpPr/>
      </dsp:nvSpPr>
      <dsp:spPr>
        <a:xfrm>
          <a:off x="1027254" y="2917806"/>
          <a:ext cx="1295515" cy="1295515"/>
        </a:xfrm>
        <a:prstGeom prst="ellipse">
          <a:avLst/>
        </a:prstGeom>
        <a:solidFill>
          <a:schemeClr val="accent4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Mature</a:t>
          </a:r>
        </a:p>
      </dsp:txBody>
      <dsp:txXfrm>
        <a:off x="1216978" y="3107530"/>
        <a:ext cx="916067" cy="916067"/>
      </dsp:txXfrm>
    </dsp:sp>
    <dsp:sp modelId="{45241BA9-E81A-2B41-A459-CC2D0EEF2BAD}">
      <dsp:nvSpPr>
        <dsp:cNvPr id="0" name=""/>
        <dsp:cNvSpPr/>
      </dsp:nvSpPr>
      <dsp:spPr>
        <a:xfrm rot="16200000">
          <a:off x="1503183" y="2384708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>
        <a:off x="1554732" y="2523704"/>
        <a:ext cx="240560" cy="262342"/>
      </dsp:txXfrm>
    </dsp:sp>
    <dsp:sp modelId="{D4CADD18-2284-E24F-B11F-C0F50041304E}">
      <dsp:nvSpPr>
        <dsp:cNvPr id="0" name=""/>
        <dsp:cNvSpPr/>
      </dsp:nvSpPr>
      <dsp:spPr>
        <a:xfrm>
          <a:off x="1027254" y="973879"/>
          <a:ext cx="1295515" cy="1295515"/>
        </a:xfrm>
        <a:prstGeom prst="ellipse">
          <a:avLst/>
        </a:prstGeom>
        <a:solidFill>
          <a:schemeClr val="accent5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Optimize</a:t>
          </a:r>
        </a:p>
      </dsp:txBody>
      <dsp:txXfrm>
        <a:off x="1216978" y="1163603"/>
        <a:ext cx="916067" cy="916067"/>
      </dsp:txXfrm>
    </dsp:sp>
    <dsp:sp modelId="{DCC73121-8330-8A47-A561-0175FA2D812B}">
      <dsp:nvSpPr>
        <dsp:cNvPr id="0" name=""/>
        <dsp:cNvSpPr/>
      </dsp:nvSpPr>
      <dsp:spPr>
        <a:xfrm rot="19800000">
          <a:off x="2336505" y="921900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>
        <a:off x="2343411" y="1035121"/>
        <a:ext cx="240560" cy="2623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A2B74D-E797-714C-BB18-928E1D23B2F2}">
      <dsp:nvSpPr>
        <dsp:cNvPr id="0" name=""/>
        <dsp:cNvSpPr/>
      </dsp:nvSpPr>
      <dsp:spPr>
        <a:xfrm>
          <a:off x="790000" y="149"/>
          <a:ext cx="1612352" cy="64494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Threat detection</a:t>
          </a:r>
          <a:endParaRPr lang="en-US" sz="1100" kern="1200" dirty="0">
            <a:solidFill>
              <a:schemeClr val="bg1"/>
            </a:solidFill>
          </a:endParaRPr>
        </a:p>
      </dsp:txBody>
      <dsp:txXfrm>
        <a:off x="1112471" y="149"/>
        <a:ext cx="967411" cy="644941"/>
      </dsp:txXfrm>
    </dsp:sp>
    <dsp:sp modelId="{55B6366A-7651-8A49-A7C4-A4C433CCFD1E}">
      <dsp:nvSpPr>
        <dsp:cNvPr id="0" name=""/>
        <dsp:cNvSpPr/>
      </dsp:nvSpPr>
      <dsp:spPr>
        <a:xfrm>
          <a:off x="2192747" y="54969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Amazon GuardDuty</a:t>
          </a:r>
          <a:endParaRPr lang="en-US" sz="800" kern="1200" dirty="0"/>
        </a:p>
      </dsp:txBody>
      <dsp:txXfrm>
        <a:off x="2460398" y="54969"/>
        <a:ext cx="802951" cy="535301"/>
      </dsp:txXfrm>
    </dsp:sp>
    <dsp:sp modelId="{59463D98-A828-7847-8197-36465C6E4418}">
      <dsp:nvSpPr>
        <dsp:cNvPr id="0" name=""/>
        <dsp:cNvSpPr/>
      </dsp:nvSpPr>
      <dsp:spPr>
        <a:xfrm>
          <a:off x="3343644" y="54969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414971"/>
            <a:satOff val="-2343"/>
            <a:lumOff val="-12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14971"/>
              <a:satOff val="-2343"/>
              <a:lumOff val="-1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AWS CloudTrail</a:t>
          </a:r>
        </a:p>
      </dsp:txBody>
      <dsp:txXfrm>
        <a:off x="3611295" y="54969"/>
        <a:ext cx="802951" cy="535301"/>
      </dsp:txXfrm>
    </dsp:sp>
    <dsp:sp modelId="{F707DB34-18F3-D94E-A41D-19430D5B4F05}">
      <dsp:nvSpPr>
        <dsp:cNvPr id="0" name=""/>
        <dsp:cNvSpPr/>
      </dsp:nvSpPr>
      <dsp:spPr>
        <a:xfrm>
          <a:off x="4494542" y="54969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829943"/>
            <a:satOff val="-4686"/>
            <a:lumOff val="-25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29943"/>
              <a:satOff val="-4686"/>
              <a:lumOff val="-2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SIEM integration</a:t>
          </a:r>
          <a:endParaRPr lang="en-US" sz="800" kern="1200" dirty="0"/>
        </a:p>
      </dsp:txBody>
      <dsp:txXfrm>
        <a:off x="4762193" y="54969"/>
        <a:ext cx="802951" cy="535301"/>
      </dsp:txXfrm>
    </dsp:sp>
    <dsp:sp modelId="{A20B0988-7600-9643-9940-9D04163716AD}">
      <dsp:nvSpPr>
        <dsp:cNvPr id="0" name=""/>
        <dsp:cNvSpPr/>
      </dsp:nvSpPr>
      <dsp:spPr>
        <a:xfrm>
          <a:off x="790000" y="735382"/>
          <a:ext cx="1612352" cy="644941"/>
        </a:xfrm>
        <a:prstGeom prst="chevron">
          <a:avLst/>
        </a:prstGeom>
        <a:solidFill>
          <a:schemeClr val="accent3">
            <a:hueOff val="1356956"/>
            <a:satOff val="-5856"/>
            <a:lumOff val="-6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Incident response</a:t>
          </a:r>
          <a:endParaRPr lang="en-US" sz="1100" kern="1200" dirty="0">
            <a:solidFill>
              <a:schemeClr val="bg1"/>
            </a:solidFill>
          </a:endParaRPr>
        </a:p>
      </dsp:txBody>
      <dsp:txXfrm>
        <a:off x="1112471" y="735382"/>
        <a:ext cx="967411" cy="644941"/>
      </dsp:txXfrm>
    </dsp:sp>
    <dsp:sp modelId="{CD5359E3-5087-8C43-AE04-2B81F4DC21C4}">
      <dsp:nvSpPr>
        <dsp:cNvPr id="0" name=""/>
        <dsp:cNvSpPr/>
      </dsp:nvSpPr>
      <dsp:spPr>
        <a:xfrm>
          <a:off x="2192747" y="790202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1244914"/>
            <a:satOff val="-7029"/>
            <a:lumOff val="-37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244914"/>
              <a:satOff val="-7029"/>
              <a:lumOff val="-3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Detective</a:t>
          </a:r>
          <a:endParaRPr lang="en-US" sz="800" kern="1200" dirty="0"/>
        </a:p>
      </dsp:txBody>
      <dsp:txXfrm>
        <a:off x="2460398" y="790202"/>
        <a:ext cx="802951" cy="535301"/>
      </dsp:txXfrm>
    </dsp:sp>
    <dsp:sp modelId="{7ADDD621-35E5-CA43-B262-2C18B33493DE}">
      <dsp:nvSpPr>
        <dsp:cNvPr id="0" name=""/>
        <dsp:cNvSpPr/>
      </dsp:nvSpPr>
      <dsp:spPr>
        <a:xfrm>
          <a:off x="3343644" y="790202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1659885"/>
            <a:satOff val="-9371"/>
            <a:lumOff val="-50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1659885"/>
              <a:satOff val="-9371"/>
              <a:lumOff val="-5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Cloud incident response playbooks</a:t>
          </a:r>
          <a:endParaRPr lang="en-US" sz="800" kern="1200" dirty="0"/>
        </a:p>
      </dsp:txBody>
      <dsp:txXfrm>
        <a:off x="3611295" y="790202"/>
        <a:ext cx="802951" cy="535301"/>
      </dsp:txXfrm>
    </dsp:sp>
    <dsp:sp modelId="{CB0CDDFD-B6B5-E141-A51F-CF1CE465AAD2}">
      <dsp:nvSpPr>
        <dsp:cNvPr id="0" name=""/>
        <dsp:cNvSpPr/>
      </dsp:nvSpPr>
      <dsp:spPr>
        <a:xfrm>
          <a:off x="4494542" y="790202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2074857"/>
            <a:satOff val="-11714"/>
            <a:lumOff val="-62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074857"/>
              <a:satOff val="-11714"/>
              <a:lumOff val="-62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Security incident response simulations (SIRS)</a:t>
          </a:r>
        </a:p>
      </dsp:txBody>
      <dsp:txXfrm>
        <a:off x="4762193" y="790202"/>
        <a:ext cx="802951" cy="535301"/>
      </dsp:txXfrm>
    </dsp:sp>
    <dsp:sp modelId="{A563E81B-3887-264F-865C-A79EA4C16B11}">
      <dsp:nvSpPr>
        <dsp:cNvPr id="0" name=""/>
        <dsp:cNvSpPr/>
      </dsp:nvSpPr>
      <dsp:spPr>
        <a:xfrm>
          <a:off x="790000" y="1470615"/>
          <a:ext cx="1612352" cy="644941"/>
        </a:xfrm>
        <a:prstGeom prst="chevron">
          <a:avLst/>
        </a:prstGeom>
        <a:solidFill>
          <a:schemeClr val="accent3">
            <a:hueOff val="2713912"/>
            <a:satOff val="-11711"/>
            <a:lumOff val="-12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Identity and access management</a:t>
          </a:r>
          <a:endParaRPr lang="en-US" sz="1100" kern="1200" dirty="0">
            <a:solidFill>
              <a:schemeClr val="bg1"/>
            </a:solidFill>
          </a:endParaRPr>
        </a:p>
      </dsp:txBody>
      <dsp:txXfrm>
        <a:off x="1112471" y="1470615"/>
        <a:ext cx="967411" cy="644941"/>
      </dsp:txXfrm>
    </dsp:sp>
    <dsp:sp modelId="{ADB5B64C-1778-D143-891D-4BE988B5FA4C}">
      <dsp:nvSpPr>
        <dsp:cNvPr id="0" name=""/>
        <dsp:cNvSpPr/>
      </dsp:nvSpPr>
      <dsp:spPr>
        <a:xfrm>
          <a:off x="2192747" y="1525435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2489828"/>
            <a:satOff val="-14057"/>
            <a:lumOff val="-75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489828"/>
              <a:satOff val="-14057"/>
              <a:lumOff val="-7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AWS Identity and Access Management</a:t>
          </a:r>
          <a:endParaRPr lang="en-US" sz="800" kern="1200" dirty="0"/>
        </a:p>
      </dsp:txBody>
      <dsp:txXfrm>
        <a:off x="2460398" y="1525435"/>
        <a:ext cx="802951" cy="535301"/>
      </dsp:txXfrm>
    </dsp:sp>
    <dsp:sp modelId="{1F16046E-2CAD-C94B-B11F-ADEEC209ED8C}">
      <dsp:nvSpPr>
        <dsp:cNvPr id="0" name=""/>
        <dsp:cNvSpPr/>
      </dsp:nvSpPr>
      <dsp:spPr>
        <a:xfrm>
          <a:off x="3343644" y="1525435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2904799"/>
            <a:satOff val="-16400"/>
            <a:lumOff val="-878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2904799"/>
              <a:satOff val="-16400"/>
              <a:lumOff val="-87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AWS Single Sign-on (SSO)</a:t>
          </a:r>
          <a:endParaRPr lang="en-US" sz="800" kern="1200" dirty="0"/>
        </a:p>
      </dsp:txBody>
      <dsp:txXfrm>
        <a:off x="3611295" y="1525435"/>
        <a:ext cx="802951" cy="535301"/>
      </dsp:txXfrm>
    </dsp:sp>
    <dsp:sp modelId="{56BFE5E7-6B57-BF46-B908-A1AF69638161}">
      <dsp:nvSpPr>
        <dsp:cNvPr id="0" name=""/>
        <dsp:cNvSpPr/>
      </dsp:nvSpPr>
      <dsp:spPr>
        <a:xfrm>
          <a:off x="4494542" y="1525435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3319771"/>
            <a:satOff val="-18743"/>
            <a:lumOff val="-100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3319771"/>
              <a:satOff val="-18743"/>
              <a:lumOff val="-10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Service control polices (SCPs)</a:t>
          </a:r>
          <a:endParaRPr lang="en-US" sz="800" kern="1200" dirty="0"/>
        </a:p>
      </dsp:txBody>
      <dsp:txXfrm>
        <a:off x="4762193" y="1525435"/>
        <a:ext cx="802951" cy="535301"/>
      </dsp:txXfrm>
    </dsp:sp>
    <dsp:sp modelId="{FF46D7BB-7BB3-EE49-9A4E-D518DD3CD05B}">
      <dsp:nvSpPr>
        <dsp:cNvPr id="0" name=""/>
        <dsp:cNvSpPr/>
      </dsp:nvSpPr>
      <dsp:spPr>
        <a:xfrm>
          <a:off x="790000" y="2205848"/>
          <a:ext cx="1612352" cy="644941"/>
        </a:xfrm>
        <a:prstGeom prst="chevron">
          <a:avLst/>
        </a:prstGeom>
        <a:solidFill>
          <a:schemeClr val="accent3">
            <a:hueOff val="4070869"/>
            <a:satOff val="-17567"/>
            <a:lumOff val="-1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/>
            <a:t>Infrastructure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/>
            <a:t>security</a:t>
          </a:r>
          <a:endParaRPr lang="en-US" sz="1100" kern="1200" dirty="0"/>
        </a:p>
      </dsp:txBody>
      <dsp:txXfrm>
        <a:off x="1112471" y="2205848"/>
        <a:ext cx="967411" cy="644941"/>
      </dsp:txXfrm>
    </dsp:sp>
    <dsp:sp modelId="{F0580B7C-6692-7D48-9D3B-8BE511799A85}">
      <dsp:nvSpPr>
        <dsp:cNvPr id="0" name=""/>
        <dsp:cNvSpPr/>
      </dsp:nvSpPr>
      <dsp:spPr>
        <a:xfrm>
          <a:off x="2192747" y="2260668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3734742"/>
            <a:satOff val="-21086"/>
            <a:lumOff val="-112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3734742"/>
              <a:satOff val="-21086"/>
              <a:lumOff val="-11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AWS Firewall Manager </a:t>
          </a:r>
          <a:endParaRPr lang="en-US" sz="800" kern="1200" dirty="0"/>
        </a:p>
      </dsp:txBody>
      <dsp:txXfrm>
        <a:off x="2460398" y="2260668"/>
        <a:ext cx="802951" cy="535301"/>
      </dsp:txXfrm>
    </dsp:sp>
    <dsp:sp modelId="{30FDF18D-B24C-F145-978E-DBFDB17FDE09}">
      <dsp:nvSpPr>
        <dsp:cNvPr id="0" name=""/>
        <dsp:cNvSpPr/>
      </dsp:nvSpPr>
      <dsp:spPr>
        <a:xfrm>
          <a:off x="3343644" y="2260668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4149713"/>
            <a:satOff val="-23428"/>
            <a:lumOff val="-125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149713"/>
              <a:satOff val="-23428"/>
              <a:lumOff val="-12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AWS Shield</a:t>
          </a:r>
        </a:p>
      </dsp:txBody>
      <dsp:txXfrm>
        <a:off x="3611295" y="2260668"/>
        <a:ext cx="802951" cy="535301"/>
      </dsp:txXfrm>
    </dsp:sp>
    <dsp:sp modelId="{5905E6AE-6673-9B43-8361-905FF9A95993}">
      <dsp:nvSpPr>
        <dsp:cNvPr id="0" name=""/>
        <dsp:cNvSpPr/>
      </dsp:nvSpPr>
      <dsp:spPr>
        <a:xfrm>
          <a:off x="790000" y="2941081"/>
          <a:ext cx="1612352" cy="644941"/>
        </a:xfrm>
        <a:prstGeom prst="chevron">
          <a:avLst/>
        </a:prstGeom>
        <a:solidFill>
          <a:schemeClr val="accent3">
            <a:hueOff val="5427825"/>
            <a:satOff val="-23423"/>
            <a:lumOff val="-24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/>
            <a:t>Vulnerability management</a:t>
          </a:r>
          <a:endParaRPr lang="en-US" sz="1100" kern="1200" dirty="0"/>
        </a:p>
      </dsp:txBody>
      <dsp:txXfrm>
        <a:off x="1112471" y="2941081"/>
        <a:ext cx="967411" cy="644941"/>
      </dsp:txXfrm>
    </dsp:sp>
    <dsp:sp modelId="{77A73C9B-2338-9D4C-9D2A-3914FFEEC30E}">
      <dsp:nvSpPr>
        <dsp:cNvPr id="0" name=""/>
        <dsp:cNvSpPr/>
      </dsp:nvSpPr>
      <dsp:spPr>
        <a:xfrm>
          <a:off x="2192747" y="2995901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4564685"/>
            <a:satOff val="-25771"/>
            <a:lumOff val="-1379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564685"/>
              <a:satOff val="-25771"/>
              <a:lumOff val="-13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 Amazon Inspector </a:t>
          </a:r>
          <a:endParaRPr lang="en-US" sz="800" kern="1200" dirty="0"/>
        </a:p>
      </dsp:txBody>
      <dsp:txXfrm>
        <a:off x="2460398" y="2995901"/>
        <a:ext cx="802951" cy="535301"/>
      </dsp:txXfrm>
    </dsp:sp>
    <dsp:sp modelId="{4181DC06-3E51-C045-9F77-C7DADD64AF6A}">
      <dsp:nvSpPr>
        <dsp:cNvPr id="0" name=""/>
        <dsp:cNvSpPr/>
      </dsp:nvSpPr>
      <dsp:spPr>
        <a:xfrm>
          <a:off x="3343644" y="2995901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4979656"/>
            <a:satOff val="-28114"/>
            <a:lumOff val="-150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4979656"/>
              <a:satOff val="-28114"/>
              <a:lumOff val="-15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AWS Systems Manager</a:t>
          </a:r>
        </a:p>
      </dsp:txBody>
      <dsp:txXfrm>
        <a:off x="3611295" y="2995901"/>
        <a:ext cx="802951" cy="535301"/>
      </dsp:txXfrm>
    </dsp:sp>
    <dsp:sp modelId="{7F9E70E5-0379-4346-991A-E8666AF7D9BA}">
      <dsp:nvSpPr>
        <dsp:cNvPr id="0" name=""/>
        <dsp:cNvSpPr/>
      </dsp:nvSpPr>
      <dsp:spPr>
        <a:xfrm>
          <a:off x="4494542" y="2995901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5394627"/>
            <a:satOff val="-30457"/>
            <a:lumOff val="-163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5394627"/>
              <a:satOff val="-30457"/>
              <a:lumOff val="-16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Golden AMI/containers</a:t>
          </a:r>
        </a:p>
      </dsp:txBody>
      <dsp:txXfrm>
        <a:off x="4762193" y="2995901"/>
        <a:ext cx="802951" cy="535301"/>
      </dsp:txXfrm>
    </dsp:sp>
    <dsp:sp modelId="{AF15A31C-0D5A-054C-8B92-DE50F0558EAD}">
      <dsp:nvSpPr>
        <dsp:cNvPr id="0" name=""/>
        <dsp:cNvSpPr/>
      </dsp:nvSpPr>
      <dsp:spPr>
        <a:xfrm>
          <a:off x="790000" y="3676314"/>
          <a:ext cx="1612352" cy="644941"/>
        </a:xfrm>
        <a:prstGeom prst="chevron">
          <a:avLst/>
        </a:prstGeom>
        <a:solidFill>
          <a:schemeClr val="accent3">
            <a:hueOff val="6784781"/>
            <a:satOff val="-29278"/>
            <a:lumOff val="-31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/>
            <a:t>Application security</a:t>
          </a:r>
          <a:endParaRPr lang="en-US" sz="1100" kern="1200" dirty="0"/>
        </a:p>
      </dsp:txBody>
      <dsp:txXfrm>
        <a:off x="1112471" y="3676314"/>
        <a:ext cx="967411" cy="644941"/>
      </dsp:txXfrm>
    </dsp:sp>
    <dsp:sp modelId="{8BBF0E80-0C8B-DA44-8AE3-44D492DABC97}">
      <dsp:nvSpPr>
        <dsp:cNvPr id="0" name=""/>
        <dsp:cNvSpPr/>
      </dsp:nvSpPr>
      <dsp:spPr>
        <a:xfrm>
          <a:off x="2192747" y="3731134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5809599"/>
            <a:satOff val="-32800"/>
            <a:lumOff val="-175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5809599"/>
              <a:satOff val="-32800"/>
              <a:lumOff val="-17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DevSecOps pipeline</a:t>
          </a:r>
        </a:p>
      </dsp:txBody>
      <dsp:txXfrm>
        <a:off x="2460398" y="3731134"/>
        <a:ext cx="802951" cy="535301"/>
      </dsp:txXfrm>
    </dsp:sp>
    <dsp:sp modelId="{AD3AFE3A-9A7D-8646-8764-ADDCB3E6A73B}">
      <dsp:nvSpPr>
        <dsp:cNvPr id="0" name=""/>
        <dsp:cNvSpPr/>
      </dsp:nvSpPr>
      <dsp:spPr>
        <a:xfrm>
          <a:off x="3343644" y="3731134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6224570"/>
            <a:satOff val="-35143"/>
            <a:lumOff val="-188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224570"/>
              <a:satOff val="-35143"/>
              <a:lumOff val="-18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AWS Web Application Firewall</a:t>
          </a:r>
        </a:p>
      </dsp:txBody>
      <dsp:txXfrm>
        <a:off x="3611295" y="3731134"/>
        <a:ext cx="802951" cy="535301"/>
      </dsp:txXfrm>
    </dsp:sp>
    <dsp:sp modelId="{E358BFE5-9E81-1144-A6E8-C54B27312E76}">
      <dsp:nvSpPr>
        <dsp:cNvPr id="0" name=""/>
        <dsp:cNvSpPr/>
      </dsp:nvSpPr>
      <dsp:spPr>
        <a:xfrm>
          <a:off x="790000" y="4411546"/>
          <a:ext cx="1612352" cy="644941"/>
        </a:xfrm>
        <a:prstGeom prst="chevron">
          <a:avLst/>
        </a:prstGeom>
        <a:solidFill>
          <a:schemeClr val="accent3">
            <a:hueOff val="8141737"/>
            <a:satOff val="-35134"/>
            <a:lumOff val="-3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/>
            <a:t>Data protection</a:t>
          </a:r>
          <a:endParaRPr lang="en-US" sz="1100" kern="1200" dirty="0"/>
        </a:p>
      </dsp:txBody>
      <dsp:txXfrm>
        <a:off x="1112471" y="4411546"/>
        <a:ext cx="967411" cy="644941"/>
      </dsp:txXfrm>
    </dsp:sp>
    <dsp:sp modelId="{1A972986-BEE4-3B40-943F-C0A4002E6E56}">
      <dsp:nvSpPr>
        <dsp:cNvPr id="0" name=""/>
        <dsp:cNvSpPr/>
      </dsp:nvSpPr>
      <dsp:spPr>
        <a:xfrm>
          <a:off x="2192747" y="4466366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6639541"/>
            <a:satOff val="-37486"/>
            <a:lumOff val="-200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6639541"/>
              <a:satOff val="-37486"/>
              <a:lumOff val="-20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AWS Key Management System (KMS)</a:t>
          </a:r>
        </a:p>
      </dsp:txBody>
      <dsp:txXfrm>
        <a:off x="2460398" y="4466366"/>
        <a:ext cx="802951" cy="535301"/>
      </dsp:txXfrm>
    </dsp:sp>
    <dsp:sp modelId="{FE7D3343-B185-2C42-B244-A559CB2C3147}">
      <dsp:nvSpPr>
        <dsp:cNvPr id="0" name=""/>
        <dsp:cNvSpPr/>
      </dsp:nvSpPr>
      <dsp:spPr>
        <a:xfrm>
          <a:off x="3343644" y="4466366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7054513"/>
            <a:satOff val="-39828"/>
            <a:lumOff val="-213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7054513"/>
              <a:satOff val="-39828"/>
              <a:lumOff val="-213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Amazon S3 encryption</a:t>
          </a:r>
        </a:p>
      </dsp:txBody>
      <dsp:txXfrm>
        <a:off x="3611295" y="4466366"/>
        <a:ext cx="802951" cy="535301"/>
      </dsp:txXfrm>
    </dsp:sp>
    <dsp:sp modelId="{A1CBB2A7-4D8B-244A-8FA1-74E8F7D58095}">
      <dsp:nvSpPr>
        <dsp:cNvPr id="0" name=""/>
        <dsp:cNvSpPr/>
      </dsp:nvSpPr>
      <dsp:spPr>
        <a:xfrm>
          <a:off x="4494542" y="4466366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7469484"/>
            <a:satOff val="-42171"/>
            <a:lumOff val="-2257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7469484"/>
              <a:satOff val="-42171"/>
              <a:lumOff val="-22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Account ownership</a:t>
          </a:r>
          <a:endParaRPr lang="en-US" sz="800" kern="1200" dirty="0"/>
        </a:p>
      </dsp:txBody>
      <dsp:txXfrm>
        <a:off x="4762193" y="4466366"/>
        <a:ext cx="802951" cy="535301"/>
      </dsp:txXfrm>
    </dsp:sp>
    <dsp:sp modelId="{03B623C9-5F57-704E-92C6-9A3A63385DA4}">
      <dsp:nvSpPr>
        <dsp:cNvPr id="0" name=""/>
        <dsp:cNvSpPr/>
      </dsp:nvSpPr>
      <dsp:spPr>
        <a:xfrm>
          <a:off x="5645439" y="4466366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7884456"/>
            <a:satOff val="-44514"/>
            <a:lumOff val="-238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7884456"/>
              <a:satOff val="-44514"/>
              <a:lumOff val="-23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Tagging</a:t>
          </a:r>
          <a:endParaRPr lang="en-US" sz="800" kern="1200" dirty="0"/>
        </a:p>
      </dsp:txBody>
      <dsp:txXfrm>
        <a:off x="5913090" y="4466366"/>
        <a:ext cx="802951" cy="535301"/>
      </dsp:txXfrm>
    </dsp:sp>
    <dsp:sp modelId="{C9D91D15-A7D6-8240-AF4E-5706236047C1}">
      <dsp:nvSpPr>
        <dsp:cNvPr id="0" name=""/>
        <dsp:cNvSpPr/>
      </dsp:nvSpPr>
      <dsp:spPr>
        <a:xfrm>
          <a:off x="6796336" y="4466366"/>
          <a:ext cx="1338252" cy="535301"/>
        </a:xfrm>
        <a:prstGeom prst="chevron">
          <a:avLst/>
        </a:prstGeom>
        <a:solidFill>
          <a:schemeClr val="accent3">
            <a:tint val="40000"/>
            <a:alpha val="90000"/>
            <a:hueOff val="8299427"/>
            <a:satOff val="-46857"/>
            <a:lumOff val="-2508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8299427"/>
              <a:satOff val="-46857"/>
              <a:lumOff val="-25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/>
            <a:t>Macie</a:t>
          </a:r>
          <a:endParaRPr lang="en-US" sz="800" kern="1200" dirty="0"/>
        </a:p>
      </dsp:txBody>
      <dsp:txXfrm>
        <a:off x="7063987" y="4466366"/>
        <a:ext cx="802951" cy="5353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A2B74D-E797-714C-BB18-928E1D23B2F2}">
      <dsp:nvSpPr>
        <dsp:cNvPr id="0" name=""/>
        <dsp:cNvSpPr/>
      </dsp:nvSpPr>
      <dsp:spPr>
        <a:xfrm>
          <a:off x="103237" y="661"/>
          <a:ext cx="1603791" cy="58145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bg1"/>
              </a:solidFill>
            </a:rPr>
            <a:t>Threat detection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393963" y="661"/>
        <a:ext cx="1022339" cy="581452"/>
      </dsp:txXfrm>
    </dsp:sp>
    <dsp:sp modelId="{A20B0988-7600-9643-9940-9D04163716AD}">
      <dsp:nvSpPr>
        <dsp:cNvPr id="0" name=""/>
        <dsp:cNvSpPr/>
      </dsp:nvSpPr>
      <dsp:spPr>
        <a:xfrm>
          <a:off x="103237" y="663517"/>
          <a:ext cx="1613909" cy="581452"/>
        </a:xfrm>
        <a:prstGeom prst="chevron">
          <a:avLst/>
        </a:prstGeom>
        <a:solidFill>
          <a:schemeClr val="accent3">
            <a:hueOff val="1356956"/>
            <a:satOff val="-5856"/>
            <a:lumOff val="-6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bg1"/>
              </a:solidFill>
            </a:rPr>
            <a:t>Incident response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393963" y="663517"/>
        <a:ext cx="1032457" cy="581452"/>
      </dsp:txXfrm>
    </dsp:sp>
    <dsp:sp modelId="{A563E81B-3887-264F-865C-A79EA4C16B11}">
      <dsp:nvSpPr>
        <dsp:cNvPr id="0" name=""/>
        <dsp:cNvSpPr/>
      </dsp:nvSpPr>
      <dsp:spPr>
        <a:xfrm>
          <a:off x="103237" y="1326373"/>
          <a:ext cx="1608792" cy="581452"/>
        </a:xfrm>
        <a:prstGeom prst="chevron">
          <a:avLst/>
        </a:prstGeom>
        <a:solidFill>
          <a:schemeClr val="accent3">
            <a:hueOff val="2713912"/>
            <a:satOff val="-11711"/>
            <a:lumOff val="-12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bg1"/>
              </a:solidFill>
            </a:rPr>
            <a:t>Identity and access management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393963" y="1326373"/>
        <a:ext cx="1027340" cy="581452"/>
      </dsp:txXfrm>
    </dsp:sp>
    <dsp:sp modelId="{FF46D7BB-7BB3-EE49-9A4E-D518DD3CD05B}">
      <dsp:nvSpPr>
        <dsp:cNvPr id="0" name=""/>
        <dsp:cNvSpPr/>
      </dsp:nvSpPr>
      <dsp:spPr>
        <a:xfrm>
          <a:off x="103237" y="1989229"/>
          <a:ext cx="1623691" cy="581452"/>
        </a:xfrm>
        <a:prstGeom prst="chevron">
          <a:avLst/>
        </a:prstGeom>
        <a:solidFill>
          <a:schemeClr val="accent3">
            <a:hueOff val="4070869"/>
            <a:satOff val="-17567"/>
            <a:lumOff val="-1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/>
            <a:t>Infrastructure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/>
            <a:t>security</a:t>
          </a:r>
          <a:endParaRPr lang="en-US" sz="1200" kern="1200" dirty="0"/>
        </a:p>
      </dsp:txBody>
      <dsp:txXfrm>
        <a:off x="393963" y="1989229"/>
        <a:ext cx="1042239" cy="581452"/>
      </dsp:txXfrm>
    </dsp:sp>
    <dsp:sp modelId="{5905E6AE-6673-9B43-8361-905FF9A95993}">
      <dsp:nvSpPr>
        <dsp:cNvPr id="0" name=""/>
        <dsp:cNvSpPr/>
      </dsp:nvSpPr>
      <dsp:spPr>
        <a:xfrm>
          <a:off x="103237" y="2652085"/>
          <a:ext cx="1623691" cy="581452"/>
        </a:xfrm>
        <a:prstGeom prst="chevron">
          <a:avLst/>
        </a:prstGeom>
        <a:solidFill>
          <a:schemeClr val="accent3">
            <a:hueOff val="5427825"/>
            <a:satOff val="-23423"/>
            <a:lumOff val="-24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Vulnerability management</a:t>
          </a:r>
          <a:endParaRPr lang="en-US" sz="1200" kern="1200" dirty="0"/>
        </a:p>
      </dsp:txBody>
      <dsp:txXfrm>
        <a:off x="393963" y="2652085"/>
        <a:ext cx="1042239" cy="581452"/>
      </dsp:txXfrm>
    </dsp:sp>
    <dsp:sp modelId="{AF15A31C-0D5A-054C-8B92-DE50F0558EAD}">
      <dsp:nvSpPr>
        <dsp:cNvPr id="0" name=""/>
        <dsp:cNvSpPr/>
      </dsp:nvSpPr>
      <dsp:spPr>
        <a:xfrm>
          <a:off x="103237" y="3314941"/>
          <a:ext cx="1623691" cy="581452"/>
        </a:xfrm>
        <a:prstGeom prst="chevron">
          <a:avLst/>
        </a:prstGeom>
        <a:solidFill>
          <a:schemeClr val="accent3">
            <a:hueOff val="6784781"/>
            <a:satOff val="-29278"/>
            <a:lumOff val="-31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Application security</a:t>
          </a:r>
          <a:endParaRPr lang="en-US" sz="1200" kern="1200" dirty="0"/>
        </a:p>
      </dsp:txBody>
      <dsp:txXfrm>
        <a:off x="393963" y="3314941"/>
        <a:ext cx="1042239" cy="581452"/>
      </dsp:txXfrm>
    </dsp:sp>
    <dsp:sp modelId="{E358BFE5-9E81-1144-A6E8-C54B27312E76}">
      <dsp:nvSpPr>
        <dsp:cNvPr id="0" name=""/>
        <dsp:cNvSpPr/>
      </dsp:nvSpPr>
      <dsp:spPr>
        <a:xfrm>
          <a:off x="103237" y="3977797"/>
          <a:ext cx="1633474" cy="581452"/>
        </a:xfrm>
        <a:prstGeom prst="chevron">
          <a:avLst/>
        </a:prstGeom>
        <a:solidFill>
          <a:schemeClr val="accent3">
            <a:hueOff val="8141737"/>
            <a:satOff val="-35134"/>
            <a:lumOff val="-3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Data protection</a:t>
          </a:r>
        </a:p>
      </dsp:txBody>
      <dsp:txXfrm>
        <a:off x="393963" y="3977797"/>
        <a:ext cx="1052022" cy="5814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A2B74D-E797-714C-BB18-928E1D23B2F2}">
      <dsp:nvSpPr>
        <dsp:cNvPr id="0" name=""/>
        <dsp:cNvSpPr/>
      </dsp:nvSpPr>
      <dsp:spPr>
        <a:xfrm>
          <a:off x="193158" y="661"/>
          <a:ext cx="1453631" cy="58145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chemeClr val="bg1"/>
              </a:solidFill>
            </a:rPr>
            <a:t>Threat detection</a:t>
          </a:r>
          <a:endParaRPr lang="en-US" sz="1000" kern="1200" dirty="0">
            <a:solidFill>
              <a:schemeClr val="bg1"/>
            </a:solidFill>
          </a:endParaRPr>
        </a:p>
      </dsp:txBody>
      <dsp:txXfrm>
        <a:off x="483884" y="661"/>
        <a:ext cx="872179" cy="581452"/>
      </dsp:txXfrm>
    </dsp:sp>
    <dsp:sp modelId="{A20B0988-7600-9643-9940-9D04163716AD}">
      <dsp:nvSpPr>
        <dsp:cNvPr id="0" name=""/>
        <dsp:cNvSpPr/>
      </dsp:nvSpPr>
      <dsp:spPr>
        <a:xfrm>
          <a:off x="193158" y="663517"/>
          <a:ext cx="1453631" cy="581452"/>
        </a:xfrm>
        <a:prstGeom prst="chevron">
          <a:avLst/>
        </a:prstGeom>
        <a:solidFill>
          <a:schemeClr val="accent3">
            <a:hueOff val="1356956"/>
            <a:satOff val="-5856"/>
            <a:lumOff val="-6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chemeClr val="bg1"/>
              </a:solidFill>
            </a:rPr>
            <a:t>Incident response</a:t>
          </a:r>
          <a:endParaRPr lang="en-US" sz="1000" kern="1200" dirty="0">
            <a:solidFill>
              <a:schemeClr val="bg1"/>
            </a:solidFill>
          </a:endParaRPr>
        </a:p>
      </dsp:txBody>
      <dsp:txXfrm>
        <a:off x="483884" y="663517"/>
        <a:ext cx="872179" cy="581452"/>
      </dsp:txXfrm>
    </dsp:sp>
    <dsp:sp modelId="{A563E81B-3887-264F-865C-A79EA4C16B11}">
      <dsp:nvSpPr>
        <dsp:cNvPr id="0" name=""/>
        <dsp:cNvSpPr/>
      </dsp:nvSpPr>
      <dsp:spPr>
        <a:xfrm>
          <a:off x="193158" y="1326373"/>
          <a:ext cx="1453631" cy="581452"/>
        </a:xfrm>
        <a:prstGeom prst="chevron">
          <a:avLst/>
        </a:prstGeom>
        <a:solidFill>
          <a:schemeClr val="accent3">
            <a:hueOff val="2713912"/>
            <a:satOff val="-11711"/>
            <a:lumOff val="-12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solidFill>
                <a:schemeClr val="bg1"/>
              </a:solidFill>
            </a:rPr>
            <a:t>Identity and access management</a:t>
          </a:r>
          <a:endParaRPr lang="en-US" sz="1000" kern="1200" dirty="0">
            <a:solidFill>
              <a:schemeClr val="bg1"/>
            </a:solidFill>
          </a:endParaRPr>
        </a:p>
      </dsp:txBody>
      <dsp:txXfrm>
        <a:off x="483884" y="1326373"/>
        <a:ext cx="872179" cy="581452"/>
      </dsp:txXfrm>
    </dsp:sp>
    <dsp:sp modelId="{FF46D7BB-7BB3-EE49-9A4E-D518DD3CD05B}">
      <dsp:nvSpPr>
        <dsp:cNvPr id="0" name=""/>
        <dsp:cNvSpPr/>
      </dsp:nvSpPr>
      <dsp:spPr>
        <a:xfrm>
          <a:off x="193158" y="1989229"/>
          <a:ext cx="1453631" cy="581452"/>
        </a:xfrm>
        <a:prstGeom prst="chevron">
          <a:avLst/>
        </a:prstGeom>
        <a:solidFill>
          <a:schemeClr val="accent3">
            <a:hueOff val="4070869"/>
            <a:satOff val="-17567"/>
            <a:lumOff val="-1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Infrastructure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security</a:t>
          </a:r>
          <a:endParaRPr lang="en-US" sz="1000" kern="1200" dirty="0"/>
        </a:p>
      </dsp:txBody>
      <dsp:txXfrm>
        <a:off x="483884" y="1989229"/>
        <a:ext cx="872179" cy="581452"/>
      </dsp:txXfrm>
    </dsp:sp>
    <dsp:sp modelId="{5905E6AE-6673-9B43-8361-905FF9A95993}">
      <dsp:nvSpPr>
        <dsp:cNvPr id="0" name=""/>
        <dsp:cNvSpPr/>
      </dsp:nvSpPr>
      <dsp:spPr>
        <a:xfrm>
          <a:off x="193158" y="2652085"/>
          <a:ext cx="1453631" cy="581452"/>
        </a:xfrm>
        <a:prstGeom prst="chevron">
          <a:avLst/>
        </a:prstGeom>
        <a:solidFill>
          <a:schemeClr val="accent3">
            <a:hueOff val="5427825"/>
            <a:satOff val="-23423"/>
            <a:lumOff val="-24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Vulnerability management</a:t>
          </a:r>
          <a:endParaRPr lang="en-US" sz="1000" kern="1200" dirty="0"/>
        </a:p>
      </dsp:txBody>
      <dsp:txXfrm>
        <a:off x="483884" y="2652085"/>
        <a:ext cx="872179" cy="581452"/>
      </dsp:txXfrm>
    </dsp:sp>
    <dsp:sp modelId="{AF15A31C-0D5A-054C-8B92-DE50F0558EAD}">
      <dsp:nvSpPr>
        <dsp:cNvPr id="0" name=""/>
        <dsp:cNvSpPr/>
      </dsp:nvSpPr>
      <dsp:spPr>
        <a:xfrm>
          <a:off x="193158" y="3314941"/>
          <a:ext cx="1453631" cy="581452"/>
        </a:xfrm>
        <a:prstGeom prst="chevron">
          <a:avLst/>
        </a:prstGeom>
        <a:solidFill>
          <a:schemeClr val="accent3">
            <a:hueOff val="6784781"/>
            <a:satOff val="-29278"/>
            <a:lumOff val="-31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Application security</a:t>
          </a:r>
          <a:endParaRPr lang="en-US" sz="1000" kern="1200" dirty="0"/>
        </a:p>
      </dsp:txBody>
      <dsp:txXfrm>
        <a:off x="483884" y="3314941"/>
        <a:ext cx="872179" cy="581452"/>
      </dsp:txXfrm>
    </dsp:sp>
    <dsp:sp modelId="{E358BFE5-9E81-1144-A6E8-C54B27312E76}">
      <dsp:nvSpPr>
        <dsp:cNvPr id="0" name=""/>
        <dsp:cNvSpPr/>
      </dsp:nvSpPr>
      <dsp:spPr>
        <a:xfrm>
          <a:off x="193158" y="3977797"/>
          <a:ext cx="1453631" cy="581452"/>
        </a:xfrm>
        <a:prstGeom prst="chevron">
          <a:avLst/>
        </a:prstGeom>
        <a:solidFill>
          <a:schemeClr val="accent3">
            <a:hueOff val="8141737"/>
            <a:satOff val="-35134"/>
            <a:lumOff val="-3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Data protection</a:t>
          </a:r>
          <a:endParaRPr lang="en-US" sz="1000" kern="1200" dirty="0"/>
        </a:p>
      </dsp:txBody>
      <dsp:txXfrm>
        <a:off x="483884" y="3977797"/>
        <a:ext cx="872179" cy="5814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D01528-F85F-024E-8159-EF301C7B5002}">
      <dsp:nvSpPr>
        <dsp:cNvPr id="0" name=""/>
        <dsp:cNvSpPr/>
      </dsp:nvSpPr>
      <dsp:spPr>
        <a:xfrm>
          <a:off x="2710744" y="1916"/>
          <a:ext cx="1295515" cy="1295515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Plan</a:t>
          </a:r>
        </a:p>
      </dsp:txBody>
      <dsp:txXfrm>
        <a:off x="2900468" y="191640"/>
        <a:ext cx="916067" cy="916067"/>
      </dsp:txXfrm>
    </dsp:sp>
    <dsp:sp modelId="{47DD1EE3-5664-3847-9A79-E94E08A78353}">
      <dsp:nvSpPr>
        <dsp:cNvPr id="0" name=""/>
        <dsp:cNvSpPr/>
      </dsp:nvSpPr>
      <dsp:spPr>
        <a:xfrm rot="1800000">
          <a:off x="4019994" y="912174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>
        <a:off x="4026900" y="973847"/>
        <a:ext cx="240560" cy="262342"/>
      </dsp:txXfrm>
    </dsp:sp>
    <dsp:sp modelId="{7328D8B3-F316-4944-A848-471890407D93}">
      <dsp:nvSpPr>
        <dsp:cNvPr id="0" name=""/>
        <dsp:cNvSpPr/>
      </dsp:nvSpPr>
      <dsp:spPr>
        <a:xfrm>
          <a:off x="4394233" y="973879"/>
          <a:ext cx="1295515" cy="1295515"/>
        </a:xfrm>
        <a:prstGeom prst="ellipse">
          <a:avLst/>
        </a:prstGeom>
        <a:solidFill>
          <a:schemeClr val="accent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Build</a:t>
          </a:r>
        </a:p>
      </dsp:txBody>
      <dsp:txXfrm>
        <a:off x="4583957" y="1163603"/>
        <a:ext cx="916067" cy="916067"/>
      </dsp:txXfrm>
    </dsp:sp>
    <dsp:sp modelId="{81621E70-A67A-204E-AB3B-61D47A508238}">
      <dsp:nvSpPr>
        <dsp:cNvPr id="0" name=""/>
        <dsp:cNvSpPr/>
      </dsp:nvSpPr>
      <dsp:spPr>
        <a:xfrm rot="5400000">
          <a:off x="4870163" y="2365256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>
        <a:off x="4921712" y="2401155"/>
        <a:ext cx="240560" cy="262342"/>
      </dsp:txXfrm>
    </dsp:sp>
    <dsp:sp modelId="{C5241059-E525-8F48-B2C6-52ED61E47B1E}">
      <dsp:nvSpPr>
        <dsp:cNvPr id="0" name=""/>
        <dsp:cNvSpPr/>
      </dsp:nvSpPr>
      <dsp:spPr>
        <a:xfrm>
          <a:off x="4394233" y="2917806"/>
          <a:ext cx="1295515" cy="1295515"/>
        </a:xfrm>
        <a:prstGeom prst="ellipse">
          <a:avLst/>
        </a:prstGeom>
        <a:solidFill>
          <a:schemeClr val="accent6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Assess</a:t>
          </a:r>
        </a:p>
      </dsp:txBody>
      <dsp:txXfrm>
        <a:off x="4583957" y="3107530"/>
        <a:ext cx="916067" cy="916067"/>
      </dsp:txXfrm>
    </dsp:sp>
    <dsp:sp modelId="{571EB1E7-D0DC-C145-A049-3B056B56E0CE}">
      <dsp:nvSpPr>
        <dsp:cNvPr id="0" name=""/>
        <dsp:cNvSpPr/>
      </dsp:nvSpPr>
      <dsp:spPr>
        <a:xfrm rot="9000000">
          <a:off x="4036841" y="3828064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 rot="10800000">
        <a:off x="4133032" y="3889737"/>
        <a:ext cx="240560" cy="262342"/>
      </dsp:txXfrm>
    </dsp:sp>
    <dsp:sp modelId="{88181345-97C8-5C40-87F4-0867875EF398}">
      <dsp:nvSpPr>
        <dsp:cNvPr id="0" name=""/>
        <dsp:cNvSpPr/>
      </dsp:nvSpPr>
      <dsp:spPr>
        <a:xfrm>
          <a:off x="2710744" y="3889769"/>
          <a:ext cx="1295515" cy="1295515"/>
        </a:xfrm>
        <a:prstGeom prst="ellipse">
          <a:avLst/>
        </a:prstGeom>
        <a:solidFill>
          <a:srgbClr val="6E44DF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Manage</a:t>
          </a:r>
        </a:p>
      </dsp:txBody>
      <dsp:txXfrm>
        <a:off x="2900468" y="4079493"/>
        <a:ext cx="916067" cy="916067"/>
      </dsp:txXfrm>
    </dsp:sp>
    <dsp:sp modelId="{F7A8F717-87C0-5A44-8150-53FD30E13FC7}">
      <dsp:nvSpPr>
        <dsp:cNvPr id="0" name=""/>
        <dsp:cNvSpPr/>
      </dsp:nvSpPr>
      <dsp:spPr>
        <a:xfrm rot="12600000">
          <a:off x="2353351" y="3837790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rgbClr val="6E44DF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 rot="10800000">
        <a:off x="2449542" y="3951011"/>
        <a:ext cx="240560" cy="262342"/>
      </dsp:txXfrm>
    </dsp:sp>
    <dsp:sp modelId="{C230CCA9-F0C4-5B40-B23D-B3B49DC2BF13}">
      <dsp:nvSpPr>
        <dsp:cNvPr id="0" name=""/>
        <dsp:cNvSpPr/>
      </dsp:nvSpPr>
      <dsp:spPr>
        <a:xfrm>
          <a:off x="1027254" y="2917806"/>
          <a:ext cx="1295515" cy="1295515"/>
        </a:xfrm>
        <a:prstGeom prst="ellipse">
          <a:avLst/>
        </a:prstGeom>
        <a:solidFill>
          <a:schemeClr val="accent4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Mature</a:t>
          </a:r>
        </a:p>
      </dsp:txBody>
      <dsp:txXfrm>
        <a:off x="1216978" y="3107530"/>
        <a:ext cx="916067" cy="916067"/>
      </dsp:txXfrm>
    </dsp:sp>
    <dsp:sp modelId="{45241BA9-E81A-2B41-A459-CC2D0EEF2BAD}">
      <dsp:nvSpPr>
        <dsp:cNvPr id="0" name=""/>
        <dsp:cNvSpPr/>
      </dsp:nvSpPr>
      <dsp:spPr>
        <a:xfrm rot="16200000">
          <a:off x="1503183" y="2384708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>
        <a:off x="1554732" y="2523704"/>
        <a:ext cx="240560" cy="262342"/>
      </dsp:txXfrm>
    </dsp:sp>
    <dsp:sp modelId="{D4CADD18-2284-E24F-B11F-C0F50041304E}">
      <dsp:nvSpPr>
        <dsp:cNvPr id="0" name=""/>
        <dsp:cNvSpPr/>
      </dsp:nvSpPr>
      <dsp:spPr>
        <a:xfrm>
          <a:off x="1027254" y="973879"/>
          <a:ext cx="1295515" cy="1295515"/>
        </a:xfrm>
        <a:prstGeom prst="ellipse">
          <a:avLst/>
        </a:prstGeom>
        <a:solidFill>
          <a:schemeClr val="accent5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Optimize</a:t>
          </a:r>
        </a:p>
      </dsp:txBody>
      <dsp:txXfrm>
        <a:off x="1216978" y="1163603"/>
        <a:ext cx="916067" cy="916067"/>
      </dsp:txXfrm>
    </dsp:sp>
    <dsp:sp modelId="{DCC73121-8330-8A47-A561-0175FA2D812B}">
      <dsp:nvSpPr>
        <dsp:cNvPr id="0" name=""/>
        <dsp:cNvSpPr/>
      </dsp:nvSpPr>
      <dsp:spPr>
        <a:xfrm rot="19800000">
          <a:off x="2336505" y="921900"/>
          <a:ext cx="343657" cy="4372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 dirty="0"/>
        </a:p>
      </dsp:txBody>
      <dsp:txXfrm>
        <a:off x="2343411" y="1035121"/>
        <a:ext cx="240560" cy="2623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30B3F9-42E9-426B-B3D2-D6012D7491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9431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ctr"/>
            <a:fld id="{C71F7584-9745-40DA-BD49-9A41A97B2D2E}" type="slidenum">
              <a:rPr lang="en-US" sz="1000" smtClean="0"/>
              <a:pPr algn="ctr"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292530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457200"/>
            <a:ext cx="5981700" cy="336470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19100" y="4197679"/>
            <a:ext cx="6000750" cy="432880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9431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/>
            </a:lvl1pPr>
          </a:lstStyle>
          <a:p>
            <a:fld id="{A3D89E5F-BEEF-42A1-A57B-E5A736D5119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87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Aft>
        <a:spcPts val="30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225425" indent="-106363" algn="l" defTabSz="914400" rtl="0" eaLnBrk="1" latinLnBrk="0" hangingPunct="1">
      <a:spcAft>
        <a:spcPts val="300"/>
      </a:spcAft>
      <a:buFont typeface="Amazon Ember" panose="020B0603020204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463550" indent="-119063" algn="l" defTabSz="914400" rtl="0" eaLnBrk="1" latinLnBrk="0" hangingPunct="1">
      <a:spcAft>
        <a:spcPts val="300"/>
      </a:spcAft>
      <a:buFont typeface="Amazon Ember" panose="020B0603020204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747713" indent="-119063" algn="l" defTabSz="914400" rtl="0" eaLnBrk="1" latinLnBrk="0" hangingPunct="1">
      <a:spcAft>
        <a:spcPts val="300"/>
      </a:spcAft>
      <a:buFont typeface="Amazon Ember" panose="020B0603020204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973138" indent="-117475" algn="l" defTabSz="914400" rtl="0" eaLnBrk="1" latinLnBrk="0" hangingPunct="1">
      <a:spcAft>
        <a:spcPts val="300"/>
      </a:spcAft>
      <a:buFont typeface="Amazon Ember" panose="020B0603020204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pos="2160" userDrawn="1">
          <p15:clr>
            <a:srgbClr val="F26B43"/>
          </p15:clr>
        </p15:guide>
        <p15:guide id="2" orient="horz" pos="2880" userDrawn="1">
          <p15:clr>
            <a:srgbClr val="F26B43"/>
          </p15:clr>
        </p15:guide>
        <p15:guide id="3" pos="264" userDrawn="1">
          <p15:clr>
            <a:srgbClr val="F26B43"/>
          </p15:clr>
        </p15:guide>
        <p15:guide id="4" pos="4056" userDrawn="1">
          <p15:clr>
            <a:srgbClr val="F26B43"/>
          </p15:clr>
        </p15:guide>
        <p15:guide id="5" orient="horz" pos="288" userDrawn="1">
          <p15:clr>
            <a:srgbClr val="F26B43"/>
          </p15:clr>
        </p15:guide>
        <p15:guide id="6" orient="horz" pos="264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42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453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070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b="0" i="0" kern="1200" dirty="0">
              <a:solidFill>
                <a:schemeClr val="tx1"/>
              </a:solidFill>
              <a:effectLst/>
              <a:latin typeface="Amazon Ember Regular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3F2ED-74C5-7D4F-8560-0CC253E9A43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197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253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924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36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3146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8796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543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316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0477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67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9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621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2167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347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9932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264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026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27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006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endParaRPr lang="en-US" sz="13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3F2ED-74C5-7D4F-8560-0CC253E9A43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706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42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375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347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457200"/>
            <a:ext cx="5981700" cy="3363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89E5F-BEEF-42A1-A57B-E5A736D5119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005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3B2EB3-9934-4BF4-B059-0815889332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4817E4-4ACF-8147-A90C-85B5804011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157" y="2694981"/>
            <a:ext cx="3780907" cy="121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74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0999" y="1485900"/>
            <a:ext cx="11429999" cy="4762500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/>
            </a:lvl1pPr>
            <a:lvl2pPr marL="285750" indent="0">
              <a:spcAft>
                <a:spcPts val="1800"/>
              </a:spcAft>
              <a:buNone/>
              <a:defRPr/>
            </a:lvl2pPr>
            <a:lvl3pPr marL="628650" indent="0">
              <a:spcAft>
                <a:spcPts val="1800"/>
              </a:spcAft>
              <a:buNone/>
              <a:defRPr/>
            </a:lvl3pPr>
            <a:lvl4pPr marL="914400" indent="0">
              <a:spcAft>
                <a:spcPts val="1800"/>
              </a:spcAft>
              <a:buNone/>
              <a:defRPr/>
            </a:lvl4pPr>
            <a:lvl5pPr marL="1143000" indent="0">
              <a:spcAft>
                <a:spcPts val="1800"/>
              </a:spcAft>
              <a:buNone/>
              <a:defRPr/>
            </a:lvl5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8AC2D71-741E-4932-8C36-C443A02FC090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3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04800"/>
            <a:ext cx="5562601" cy="120032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Title, content, and image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0999" y="1828800"/>
            <a:ext cx="5562601" cy="4419600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/>
            </a:lvl1pPr>
            <a:lvl2pPr marL="285750" indent="0">
              <a:spcAft>
                <a:spcPts val="1800"/>
              </a:spcAft>
              <a:buNone/>
              <a:defRPr/>
            </a:lvl2pPr>
            <a:lvl3pPr marL="628650" indent="0">
              <a:spcAft>
                <a:spcPts val="1800"/>
              </a:spcAft>
              <a:buNone/>
              <a:defRPr/>
            </a:lvl3pPr>
            <a:lvl4pPr marL="914400" indent="0">
              <a:spcAft>
                <a:spcPts val="1800"/>
              </a:spcAft>
              <a:buNone/>
              <a:defRPr/>
            </a:lvl4pPr>
            <a:lvl5pPr marL="1143000" indent="0">
              <a:spcAft>
                <a:spcPts val="1800"/>
              </a:spcAft>
              <a:buNone/>
              <a:defRPr/>
            </a:lvl5pPr>
          </a:lstStyle>
          <a:p>
            <a:pPr lvl="0"/>
            <a:r>
              <a:rPr lang="en-US" dirty="0"/>
              <a:t>Enter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3B2582F-3FE9-42AC-8572-5C27E1A8E55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48400" y="0"/>
            <a:ext cx="594360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(or paste) to insert picture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6FAD1B-8CBE-4057-862B-84C7545E8E6D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91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115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bulleted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0999" y="1485900"/>
            <a:ext cx="11429999" cy="4762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7AAE69-79A2-4F5D-8E6A-0DE301D0A802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19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Title, subtitle, and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0999" y="1485900"/>
            <a:ext cx="11429999" cy="4762500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/>
            </a:lvl1pPr>
            <a:lvl2pPr marL="285750" indent="0">
              <a:spcAft>
                <a:spcPts val="1800"/>
              </a:spcAft>
              <a:buNone/>
              <a:defRPr/>
            </a:lvl2pPr>
            <a:lvl3pPr marL="628650" indent="0">
              <a:spcAft>
                <a:spcPts val="1800"/>
              </a:spcAft>
              <a:buNone/>
              <a:defRPr/>
            </a:lvl3pPr>
            <a:lvl4pPr marL="914400" indent="0">
              <a:spcAft>
                <a:spcPts val="1800"/>
              </a:spcAft>
              <a:buNone/>
              <a:defRPr/>
            </a:lvl4pPr>
            <a:lvl5pPr marL="1143000" indent="0">
              <a:spcAft>
                <a:spcPts val="1800"/>
              </a:spcAft>
              <a:buNone/>
              <a:defRPr/>
            </a:lvl5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2CBB3C-A513-466E-B53F-E5E5781263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977900"/>
            <a:ext cx="11430000" cy="258532"/>
          </a:xfrm>
        </p:spPr>
        <p:txBody>
          <a:bodyPr/>
          <a:lstStyle>
            <a:lvl1pPr marL="0" indent="0">
              <a:buNone/>
              <a:defRPr sz="1200" b="1" i="0" cap="all" spc="3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Enter subtitle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BC3FEF-DB89-407C-B0FA-206CD1810F31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4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 userDrawn="1">
          <p15:clr>
            <a:srgbClr val="9FCC3B"/>
          </p15:clr>
        </p15:guide>
        <p15:guide id="2" orient="horz" pos="1128" userDrawn="1">
          <p15:clr>
            <a:srgbClr val="9FCC3B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Title, subtitle, and bulleted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0999" y="1485900"/>
            <a:ext cx="11429999" cy="4762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73DDF9C-7004-4F4E-8707-3F8553760C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977900"/>
            <a:ext cx="11430000" cy="258532"/>
          </a:xfrm>
        </p:spPr>
        <p:txBody>
          <a:bodyPr/>
          <a:lstStyle>
            <a:lvl1pPr marL="0" indent="0">
              <a:buNone/>
              <a:defRPr sz="1200" b="1" i="0" cap="all" spc="3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Enter subtitle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F94EA5-29B4-4AC2-B5BE-5D407C46944E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17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 userDrawn="1">
          <p15:clr>
            <a:srgbClr val="9FCC3B"/>
          </p15:clr>
        </p15:guide>
        <p15:guide id="2" orient="horz" pos="1128" userDrawn="1">
          <p15:clr>
            <a:srgbClr val="9FCC3B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Two-column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1485900"/>
            <a:ext cx="5476875" cy="4762500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/>
            </a:lvl1pPr>
            <a:lvl2pPr marL="285750" indent="0">
              <a:spcAft>
                <a:spcPts val="1800"/>
              </a:spcAft>
              <a:buNone/>
              <a:defRPr/>
            </a:lvl2pPr>
            <a:lvl3pPr marL="628650" indent="0">
              <a:spcAft>
                <a:spcPts val="1800"/>
              </a:spcAft>
              <a:buNone/>
              <a:defRPr/>
            </a:lvl3pPr>
            <a:lvl4pPr marL="914400" indent="0">
              <a:spcAft>
                <a:spcPts val="1800"/>
              </a:spcAft>
              <a:buNone/>
              <a:defRPr/>
            </a:lvl4pPr>
            <a:lvl5pPr marL="1143000" indent="0">
              <a:spcAft>
                <a:spcPts val="1800"/>
              </a:spcAft>
              <a:buNone/>
              <a:defRPr/>
            </a:lvl5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4" y="1485900"/>
            <a:ext cx="5476875" cy="4762500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/>
            </a:lvl1pPr>
            <a:lvl2pPr marL="285750" indent="0">
              <a:spcAft>
                <a:spcPts val="1800"/>
              </a:spcAft>
              <a:buNone/>
              <a:defRPr/>
            </a:lvl2pPr>
            <a:lvl3pPr marL="628650" indent="0">
              <a:spcAft>
                <a:spcPts val="1800"/>
              </a:spcAft>
              <a:buNone/>
              <a:defRPr/>
            </a:lvl3pPr>
            <a:lvl4pPr marL="914400" indent="0">
              <a:spcAft>
                <a:spcPts val="1800"/>
              </a:spcAft>
              <a:buNone/>
              <a:defRPr/>
            </a:lvl4pPr>
            <a:lvl5pPr marL="1143000" indent="0">
              <a:spcAft>
                <a:spcPts val="1800"/>
              </a:spcAft>
              <a:buNone/>
              <a:defRPr/>
            </a:lvl5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FC17B5-CD59-42C8-8CE2-3E4B4A15C85E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81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Two-column with subtitle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1485900"/>
            <a:ext cx="5476875" cy="4762500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/>
            </a:lvl1pPr>
            <a:lvl2pPr marL="285750" indent="0">
              <a:spcAft>
                <a:spcPts val="1800"/>
              </a:spcAft>
              <a:buNone/>
              <a:defRPr/>
            </a:lvl2pPr>
            <a:lvl3pPr marL="628650" indent="0">
              <a:spcAft>
                <a:spcPts val="1800"/>
              </a:spcAft>
              <a:buNone/>
              <a:defRPr/>
            </a:lvl3pPr>
            <a:lvl4pPr marL="914400" indent="0">
              <a:spcAft>
                <a:spcPts val="1800"/>
              </a:spcAft>
              <a:buNone/>
              <a:defRPr/>
            </a:lvl4pPr>
            <a:lvl5pPr marL="1143000" indent="0">
              <a:spcAft>
                <a:spcPts val="1800"/>
              </a:spcAft>
              <a:buNone/>
              <a:defRPr/>
            </a:lvl5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4" y="1485900"/>
            <a:ext cx="5476875" cy="4762500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/>
            </a:lvl1pPr>
            <a:lvl2pPr marL="285750" indent="0">
              <a:spcAft>
                <a:spcPts val="1800"/>
              </a:spcAft>
              <a:buNone/>
              <a:defRPr/>
            </a:lvl2pPr>
            <a:lvl3pPr marL="628650" indent="0">
              <a:spcAft>
                <a:spcPts val="1800"/>
              </a:spcAft>
              <a:buNone/>
              <a:defRPr/>
            </a:lvl3pPr>
            <a:lvl4pPr marL="914400" indent="0">
              <a:spcAft>
                <a:spcPts val="1800"/>
              </a:spcAft>
              <a:buNone/>
              <a:defRPr/>
            </a:lvl4pPr>
            <a:lvl5pPr marL="1143000" indent="0">
              <a:spcAft>
                <a:spcPts val="1800"/>
              </a:spcAft>
              <a:buNone/>
              <a:defRPr/>
            </a:lvl5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9D7037-6014-41C7-AAA4-041F7B6E51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977900"/>
            <a:ext cx="11430000" cy="258532"/>
          </a:xfrm>
        </p:spPr>
        <p:txBody>
          <a:bodyPr/>
          <a:lstStyle>
            <a:lvl1pPr marL="0" indent="0">
              <a:buNone/>
              <a:defRPr sz="1200" b="1" i="0" cap="all" spc="3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Enter subtitle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046E4C-CBE3-44B0-8148-B0997F0A5F43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49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840" userDrawn="1">
          <p15:clr>
            <a:srgbClr val="9FCC3B"/>
          </p15:clr>
        </p15:guide>
        <p15:guide id="3" orient="horz" pos="1128" userDrawn="1">
          <p15:clr>
            <a:srgbClr val="9FCC3B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Two-column with bullets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1485900"/>
            <a:ext cx="5476875" cy="4762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4" y="1485900"/>
            <a:ext cx="5476875" cy="4762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66EA50-66BB-4F84-8921-8B9C4968CC31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62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Subtitle,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Two-column, subtitle, bullets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1485900"/>
            <a:ext cx="5476875" cy="4762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4" y="1485900"/>
            <a:ext cx="5476875" cy="4762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48919E-8A8C-4C90-854E-20FDD2FCCD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977900"/>
            <a:ext cx="11430000" cy="258532"/>
          </a:xfrm>
        </p:spPr>
        <p:txBody>
          <a:bodyPr/>
          <a:lstStyle>
            <a:lvl1pPr marL="0" indent="0">
              <a:buNone/>
              <a:defRPr sz="1200" b="1" i="0" cap="all" spc="3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Enter subtitle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E1AF40-6C0E-4988-A6A8-A97946D19451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14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840" userDrawn="1">
          <p15:clr>
            <a:srgbClr val="9FCC3B"/>
          </p15:clr>
        </p15:guide>
        <p15:guide id="3" orient="horz" pos="1128" userDrawn="1">
          <p15:clr>
            <a:srgbClr val="9FCC3B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Code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0999" y="1485900"/>
            <a:ext cx="11429999" cy="1646605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1pPr>
            <a:lvl2pPr marL="2286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2pPr>
            <a:lvl3pPr marL="4572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3pPr>
            <a:lvl4pPr marL="6858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4pPr>
            <a:lvl5pPr marL="9144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5pPr>
          </a:lstStyle>
          <a:p>
            <a:pPr lvl="0"/>
            <a:r>
              <a:rPr lang="en-US" dirty="0"/>
              <a:t>Type or paste plain-text code here; or click icon to add image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899633-46D3-4A79-A833-0D875A85569F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22FAE46-ED08-47D3-975A-1CE3D0CEA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DF3A4-5795-4C3E-A626-E8705501F6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2608370"/>
            <a:ext cx="9144000" cy="1524572"/>
          </a:xfrm>
        </p:spPr>
        <p:txBody>
          <a:bodyPr wrap="square" anchor="t" anchorCtr="0"/>
          <a:lstStyle>
            <a:lvl1pPr algn="l">
              <a:defRPr sz="4800"/>
            </a:lvl1pPr>
          </a:lstStyle>
          <a:p>
            <a:r>
              <a:rPr lang="en-US" dirty="0"/>
              <a:t>Enter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AD1914-560C-4D5C-AA3F-8A993D908E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000" y="1981200"/>
            <a:ext cx="9144000" cy="258532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mazon Ember" panose="020B0603020204020204" pitchFamily="34" charset="0"/>
              <a:buNone/>
              <a:defRPr sz="1200" b="1" i="0" cap="all" spc="3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Legal info placeholder (editor use only)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235E33B-41A5-4ACB-9AE6-2F3E7CAA44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1001" y="1491342"/>
            <a:ext cx="9144000" cy="2585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200" b="1" i="0" cap="all" spc="3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54CE4ED-4096-479A-AA41-A2286E854B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4615445"/>
            <a:ext cx="9144000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 (pronouns)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D4CE88-F816-4273-A6C0-5D3F9D2E05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5002305"/>
            <a:ext cx="9144000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/>
            </a:lvl1pPr>
          </a:lstStyle>
          <a:p>
            <a:pPr lvl="0"/>
            <a:r>
              <a:rPr lang="en-US" dirty="0"/>
              <a:t>Speaker job title</a:t>
            </a:r>
            <a:br>
              <a:rPr lang="en-US" dirty="0"/>
            </a:br>
            <a:r>
              <a:rPr lang="en-US" dirty="0"/>
              <a:t>Speaker company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ED1F63-02FE-47E1-A94B-5D14DD5A89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11" name="TextBox 3">
            <a:extLst>
              <a:ext uri="{FF2B5EF4-FFF2-40B4-BE49-F238E27FC236}">
                <a16:creationId xmlns:a16="http://schemas.microsoft.com/office/drawing/2014/main" id="{CB4F6084-3E15-43B0-BB00-7C1D05C0E9A4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109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4="http://schemas.microsoft.com/office/drawing/2010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 userDrawn="1">
          <p15:clr>
            <a:srgbClr val="FBAE40"/>
          </p15:clr>
        </p15:guide>
        <p15:guide id="2" pos="6000" userDrawn="1">
          <p15:clr>
            <a:srgbClr val="FBAE40"/>
          </p15:clr>
        </p15:guide>
        <p15:guide id="3" orient="horz" pos="2904" userDrawn="1">
          <p15:clr>
            <a:srgbClr val="FBAE40"/>
          </p15:clr>
        </p15:guide>
        <p15:guide id="4" orient="horz" pos="163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de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A4C8A-667C-40C7-9A6D-BA3F977C5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Two-column code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331E-4F8F-4DEC-91C1-F631560E660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0999" y="1485900"/>
            <a:ext cx="5476875" cy="1646605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1pPr>
            <a:lvl2pPr marL="2286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2pPr>
            <a:lvl3pPr marL="4572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3pPr>
            <a:lvl4pPr marL="6858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4pPr>
            <a:lvl5pPr marL="9144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5pPr>
          </a:lstStyle>
          <a:p>
            <a:pPr lvl="0"/>
            <a:r>
              <a:rPr lang="en-US" dirty="0"/>
              <a:t>Enter code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2257F-5E84-444A-B9C4-CCB856025EB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34124" y="1485900"/>
            <a:ext cx="5476875" cy="1646605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1pPr>
            <a:lvl2pPr marL="2286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2pPr>
            <a:lvl3pPr marL="4572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3pPr>
            <a:lvl4pPr marL="6858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4pPr>
            <a:lvl5pPr marL="914400" indent="0">
              <a:spcAft>
                <a:spcPts val="600"/>
              </a:spcAft>
              <a:buNone/>
              <a:defRPr sz="1800" b="0" i="0">
                <a:latin typeface="Amazon Ember Light" panose="020B0403020204020204" pitchFamily="34" charset="0"/>
              </a:defRPr>
            </a:lvl5pPr>
          </a:lstStyle>
          <a:p>
            <a:pPr lvl="0"/>
            <a:r>
              <a:rPr lang="en-US" dirty="0"/>
              <a:t>Enter code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E81AAE-92D1-40EB-AE22-EF5351535783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31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062A2C8-904D-4AC7-8243-B5FDB2E3A0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5400"/>
            <a:ext cx="12214536" cy="688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117ECE-DA96-4373-B8B2-4E847C5ACB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1991937"/>
            <a:ext cx="9004300" cy="2086725"/>
          </a:xfrm>
        </p:spPr>
        <p:txBody>
          <a:bodyPr anchor="b" anchorCtr="0"/>
          <a:lstStyle>
            <a:lvl1pPr>
              <a:defRPr sz="4800"/>
            </a:lvl1pPr>
          </a:lstStyle>
          <a:p>
            <a:r>
              <a:rPr lang="en-US" dirty="0"/>
              <a:t>Enter quote here. Reposition quote mark graphics to frame the quote.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2AB32ED6-534B-4417-86C2-7D43CBC56B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837155"/>
            <a:ext cx="309563" cy="309563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12DE8EBE-FC95-451D-BADD-B5580296FA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1437" y="3341551"/>
            <a:ext cx="309563" cy="309563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2000" y="4622800"/>
            <a:ext cx="9004300" cy="4247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="1"/>
            </a:lvl1pPr>
          </a:lstStyle>
          <a:p>
            <a:pPr lvl="0"/>
            <a:r>
              <a:rPr lang="en-US" dirty="0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2000" y="5087204"/>
            <a:ext cx="9004300" cy="341632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Quoted person’s affiliation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CB848C-76C0-4341-8DA1-4EA7610AFBA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12" name="TextBox 3">
            <a:extLst>
              <a:ext uri="{FF2B5EF4-FFF2-40B4-BE49-F238E27FC236}">
                <a16:creationId xmlns:a16="http://schemas.microsoft.com/office/drawing/2014/main" id="{4F1D6C42-12A6-46E0-BF36-EF400B13B32C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087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4="http://schemas.microsoft.com/office/drawing/2010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1D1E9F-D6BF-4BAB-85FB-2C7B4DF390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700" y="2718036"/>
            <a:ext cx="7658100" cy="1421928"/>
          </a:xfrm>
        </p:spPr>
        <p:txBody>
          <a:bodyPr anchor="ctr" anchorCtr="0"/>
          <a:lstStyle>
            <a:lvl1pPr>
              <a:defRPr sz="4800"/>
            </a:lvl1pPr>
          </a:lstStyle>
          <a:p>
            <a:r>
              <a:rPr lang="en-US" dirty="0"/>
              <a:t>Section layout: Enter section name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EFD276-3C75-4673-8029-7C603CAB23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55147BA-4BB5-4355-83F2-2BBBD89A2649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8074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4="http://schemas.microsoft.com/office/drawing/2010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or Demo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A50FBC-D13C-41D5-AB75-C7CEB2A2CE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4700" y="2385638"/>
            <a:ext cx="7658100" cy="2086725"/>
          </a:xfrm>
        </p:spPr>
        <p:txBody>
          <a:bodyPr anchor="ctr" anchorCtr="0"/>
          <a:lstStyle>
            <a:lvl1pPr>
              <a:defRPr sz="4800"/>
            </a:lvl1pPr>
          </a:lstStyle>
          <a:p>
            <a:r>
              <a:rPr lang="en-US" dirty="0"/>
              <a:t>Video or demo divider: Enter “Video” or “Demo”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0BBBF8-6434-4339-A46D-C9AB8932F0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A761C1A-0900-45C7-839E-874600FBF24E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8746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164EC6A-58BC-491B-A4AC-81E7FCD8E8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300D94-E16B-4268-9D8D-053D71D5DC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672" y="2327672"/>
            <a:ext cx="2202656" cy="2202656"/>
          </a:xfrm>
          <a:prstGeom prst="rect">
            <a:avLst/>
          </a:prstGeom>
        </p:spPr>
      </p:pic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6100FBD5-D226-4B79-8009-A3AA42458FC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lIns="548640" anchor="ctr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video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9C3BB3-4488-41C3-A4C0-4DFE22D77A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81EA7C2-5B78-4560-8DAC-324CEFA561B1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2729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5D51-461F-4BF3-B83C-3319F4FEF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04800"/>
            <a:ext cx="11430000" cy="64633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Comparison layout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CA65A-3F20-4CCD-AE7B-297E975BC0E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1000" y="1594568"/>
            <a:ext cx="5476874" cy="4247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Enter heading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ED614-1324-4FC8-94DC-2BB58446A18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80999" y="2133600"/>
            <a:ext cx="5476875" cy="4114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E1A54-1330-4A91-B63D-5CFA63F9FFD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34124" y="1594568"/>
            <a:ext cx="5476875" cy="4247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Enter heading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9DC76-96C3-408F-9627-4D642BE1BDD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334124" y="2133600"/>
            <a:ext cx="5476875" cy="4114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883776-144D-4376-A32E-8E10B37223AD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40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344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1A51E-0F08-4B7B-9A9F-00CF3AA310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04800"/>
            <a:ext cx="5600700" cy="1200329"/>
          </a:xfrm>
        </p:spPr>
        <p:txBody>
          <a:bodyPr anchor="t" anchorCtr="0"/>
          <a:lstStyle>
            <a:lvl1pPr>
              <a:defRPr sz="4000"/>
            </a:lvl1pPr>
          </a:lstStyle>
          <a:p>
            <a:r>
              <a:rPr lang="en-US" dirty="0"/>
              <a:t>Content with caption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6EECF-7227-4AD4-BC6B-F6715716A80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10300" y="310970"/>
            <a:ext cx="5600700" cy="593742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0C0C8A-CCAE-4B98-91F0-838AA4F55C8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81000" y="1725611"/>
            <a:ext cx="5600700" cy="45227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Enter descriptive text here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ACF87E-302B-4CB1-9FDB-8F4F4FF06D1E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05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C643E-9D53-435F-9BF5-216545CC1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04800"/>
            <a:ext cx="5600700" cy="1200329"/>
          </a:xfrm>
        </p:spPr>
        <p:txBody>
          <a:bodyPr anchor="t" anchorCtr="0"/>
          <a:lstStyle>
            <a:lvl1pPr>
              <a:defRPr sz="4000"/>
            </a:lvl1pPr>
          </a:lstStyle>
          <a:p>
            <a:r>
              <a:rPr lang="en-US" dirty="0"/>
              <a:t>Image with caption layout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0FD460-44A4-4368-BEE3-4B57384F2D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10300" y="310970"/>
            <a:ext cx="5600700" cy="593742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F8F45C-51B3-4A66-AF8A-1A15D125710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81000" y="1725611"/>
            <a:ext cx="5600700" cy="4522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Enter descriptive text here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14689C-6B0C-4925-9BB7-5A0C1789539C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6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6567D4B-07A9-43DB-8040-F9645B3D31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E63AF4-E728-4CAB-AB13-4A7CB952B48F}"/>
              </a:ext>
            </a:extLst>
          </p:cNvPr>
          <p:cNvSpPr txBox="1"/>
          <p:nvPr userDrawn="1"/>
        </p:nvSpPr>
        <p:spPr bwMode="white">
          <a:xfrm>
            <a:off x="200025" y="1854200"/>
            <a:ext cx="8470901" cy="1587500"/>
          </a:xfrm>
          <a:prstGeom prst="rect">
            <a:avLst/>
          </a:prstGeom>
          <a:noFill/>
        </p:spPr>
        <p:txBody>
          <a:bodyPr lIns="182880" tIns="91440" rIns="146304" bIns="91440"/>
          <a:lstStyle>
            <a:lvl1pPr defTabSz="1097278">
              <a:lnSpc>
                <a:spcPct val="90000"/>
              </a:lnSpc>
              <a:spcBef>
                <a:spcPct val="0"/>
              </a:spcBef>
              <a:buNone/>
              <a:defRPr lang="en-US" sz="6600" b="0" cap="none" spc="-118" baseline="0" dirty="0" smtClean="0">
                <a:ln w="3175">
                  <a:noFill/>
                </a:ln>
                <a:solidFill>
                  <a:schemeClr val="bg1"/>
                </a:solidFill>
                <a:effectLst/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sz="9600" b="0" i="0" spc="-300" dirty="0">
                <a:solidFill>
                  <a:schemeClr val="tx1"/>
                </a:solidFill>
                <a:latin typeface="Amazon Ember Heavy" panose="020B0603020204020204" pitchFamily="34" charset="0"/>
                <a:ea typeface="Amazon Ember Heavy" panose="020B0603020204020204" pitchFamily="34" charset="0"/>
                <a:cs typeface="Amazon Ember Heavy" panose="020B0603020204020204" pitchFamily="34" charset="0"/>
              </a:rPr>
              <a:t>Thank you!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FFA190-394C-4586-A84A-BA2A677030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3593068"/>
            <a:ext cx="3308350" cy="369332"/>
          </a:xfrm>
        </p:spPr>
        <p:txBody>
          <a:bodyPr anchor="b" anchorCtr="0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682D70F-F9C4-4C4C-A916-589EA4438C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4650" y="3962400"/>
            <a:ext cx="3308350" cy="1270000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/>
            </a:lvl1pPr>
          </a:lstStyle>
          <a:p>
            <a:pPr lvl="0"/>
            <a:r>
              <a:rPr lang="en-US" dirty="0"/>
              <a:t>Speaker contact info (email or socials)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93A1250-E885-4935-B98D-9C62E4E51F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03650" y="3593068"/>
            <a:ext cx="3308350" cy="369332"/>
          </a:xfrm>
        </p:spPr>
        <p:txBody>
          <a:bodyPr anchor="b" anchorCtr="0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7E9957-AB07-4CE6-BD9E-3631EF6ED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03650" y="3962400"/>
            <a:ext cx="3308350" cy="1270000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/>
            </a:lvl1pPr>
          </a:lstStyle>
          <a:p>
            <a:pPr lvl="0"/>
            <a:r>
              <a:rPr lang="en-US" dirty="0"/>
              <a:t>Speaker contact info (email or socials)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E064B62F-5416-46A2-BBC6-945C362C63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32650" y="3593068"/>
            <a:ext cx="3308350" cy="369332"/>
          </a:xfrm>
        </p:spPr>
        <p:txBody>
          <a:bodyPr anchor="b" anchorCtr="0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BBE44B1-E140-4E35-AF0B-41A3CDA5CA2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32650" y="3962400"/>
            <a:ext cx="3308350" cy="1270000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/>
            </a:lvl1pPr>
          </a:lstStyle>
          <a:p>
            <a:pPr lvl="0"/>
            <a:r>
              <a:rPr lang="en-US" dirty="0"/>
              <a:t>Speaker contact info (email or socials)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315530-76A9-40EB-8E34-0633D2B8B2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16" name="TextBox 3">
            <a:extLst>
              <a:ext uri="{FF2B5EF4-FFF2-40B4-BE49-F238E27FC236}">
                <a16:creationId xmlns:a16="http://schemas.microsoft.com/office/drawing/2014/main" id="{C89EB849-F82B-4F3C-838C-07F7AE65E100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9671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rv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D9EE1E-6EBE-4686-9AA7-CDE748191C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488008C-F8DD-4766-9D22-0BD8EB664406}"/>
              </a:ext>
            </a:extLst>
          </p:cNvPr>
          <p:cNvSpPr/>
          <p:nvPr userDrawn="1"/>
        </p:nvSpPr>
        <p:spPr bwMode="auto">
          <a:xfrm>
            <a:off x="5299710" y="979670"/>
            <a:ext cx="1592580" cy="1592580"/>
          </a:xfrm>
          <a:prstGeom prst="ellipse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365760" rIns="182880" bIns="146304" anchor="ctr"/>
          <a:lstStyle/>
          <a:p>
            <a:pPr algn="ctr" defTabSz="932472" eaLnBrk="1" hangingPunct="1">
              <a:lnSpc>
                <a:spcPct val="90000"/>
              </a:lnSpc>
              <a:defRPr/>
            </a:pPr>
            <a:r>
              <a:rPr lang="en-US" sz="115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Amazon Ember" panose="020B0603020204020204" pitchFamily="34" charset="0"/>
                <a:cs typeface="Amazon Ember" panose="020B0603020204020204" pitchFamily="34" charset="0"/>
              </a:rPr>
              <a:t>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47A47B-DDE2-474D-B13F-D1BBF5429302}"/>
              </a:ext>
            </a:extLst>
          </p:cNvPr>
          <p:cNvSpPr txBox="1"/>
          <p:nvPr userDrawn="1"/>
        </p:nvSpPr>
        <p:spPr>
          <a:xfrm>
            <a:off x="3378200" y="2711950"/>
            <a:ext cx="5435600" cy="162506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1800"/>
              </a:spcAft>
            </a:pPr>
            <a:r>
              <a:rPr lang="en-US" sz="4800" dirty="0">
                <a:solidFill>
                  <a:schemeClr val="tx1"/>
                </a:solidFill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Please complete the session survey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233387-D073-4984-A4F6-3AE462201A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6BB92936-BB7B-40EF-8914-30D2B144BE8D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000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wo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637E257-2548-4C94-82E8-6A14E8742F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DF3A4-5795-4C3E-A626-E8705501F6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2608370"/>
            <a:ext cx="9144000" cy="1524572"/>
          </a:xfrm>
        </p:spPr>
        <p:txBody>
          <a:bodyPr wrap="square" anchor="t" anchorCtr="0"/>
          <a:lstStyle>
            <a:lvl1pPr algn="l">
              <a:defRPr sz="4800"/>
            </a:lvl1pPr>
          </a:lstStyle>
          <a:p>
            <a:r>
              <a:rPr lang="en-US" dirty="0"/>
              <a:t>Enter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AD1914-560C-4D5C-AA3F-8A993D908E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000" y="1981200"/>
            <a:ext cx="9144000" cy="258532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mazon Ember" panose="020B0603020204020204" pitchFamily="34" charset="0"/>
              <a:buNone/>
              <a:defRPr sz="1200" b="1" i="0" cap="all" spc="3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Legal info placeholder (editor use only)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D4CE88-F816-4273-A6C0-5D3F9D2E05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5002305"/>
            <a:ext cx="4025900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/>
            </a:lvl1pPr>
          </a:lstStyle>
          <a:p>
            <a:pPr lvl="0"/>
            <a:r>
              <a:rPr lang="en-US" dirty="0"/>
              <a:t>Speaker job title</a:t>
            </a:r>
            <a:br>
              <a:rPr lang="en-US" dirty="0"/>
            </a:br>
            <a:r>
              <a:rPr lang="en-US" dirty="0"/>
              <a:t>Speaker company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9A53608C-BC1B-4230-9749-DCC8F65E28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62500" y="4622800"/>
            <a:ext cx="4025900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/>
            </a:lvl1pPr>
          </a:lstStyle>
          <a:p>
            <a:pPr lvl="0"/>
            <a:r>
              <a:rPr lang="en-US" dirty="0"/>
              <a:t>Speaker name (pronouns)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DF8E2DE9-BE11-42F7-9EF2-9F9BECFEF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62500" y="5002305"/>
            <a:ext cx="4025900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/>
            </a:lvl1pPr>
          </a:lstStyle>
          <a:p>
            <a:pPr lvl="0"/>
            <a:r>
              <a:rPr lang="en-US" dirty="0"/>
              <a:t>Speaker job title</a:t>
            </a:r>
            <a:br>
              <a:rPr lang="en-US" dirty="0"/>
            </a:br>
            <a:r>
              <a:rPr lang="en-US" dirty="0"/>
              <a:t>Speaker company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ADBAE7D-4133-46D3-834A-470E18E811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31464DB9-02DB-482E-BCF7-271FC7F3BB46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59E231D2-E009-498A-9060-8356E0E419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1001" y="1491342"/>
            <a:ext cx="9144000" cy="2585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200" b="1" i="0" cap="all" spc="3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3E84BF4B-4129-494D-9646-B72A45525D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4615445"/>
            <a:ext cx="4025900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 (pronouns)</a:t>
            </a:r>
          </a:p>
        </p:txBody>
      </p:sp>
    </p:spTree>
    <p:extLst>
      <p:ext uri="{BB962C8B-B14F-4D97-AF65-F5344CB8AC3E}">
        <p14:creationId xmlns:p14="http://schemas.microsoft.com/office/powerpoint/2010/main" val="148469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4="http://schemas.microsoft.com/office/drawing/2010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>
          <p15:clr>
            <a:srgbClr val="FBAE40"/>
          </p15:clr>
        </p15:guide>
        <p15:guide id="2" pos="6000">
          <p15:clr>
            <a:srgbClr val="FBAE40"/>
          </p15:clr>
        </p15:guide>
        <p15:guide id="3" orient="horz" pos="2904">
          <p15:clr>
            <a:srgbClr val="FBAE40"/>
          </p15:clr>
        </p15:guide>
        <p15:guide id="4" orient="horz" pos="1632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A4731D4-24B7-407D-A119-09109E0E0D80}"/>
              </a:ext>
            </a:extLst>
          </p:cNvPr>
          <p:cNvSpPr txBox="1"/>
          <p:nvPr userDrawn="1"/>
        </p:nvSpPr>
        <p:spPr>
          <a:xfrm>
            <a:off x="3486150" y="2512370"/>
            <a:ext cx="7353300" cy="1874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6000" dirty="0">
                <a:latin typeface="+mj-lt"/>
              </a:rPr>
              <a:t>Do not use layouts after this slide.</a:t>
            </a:r>
            <a:br>
              <a:rPr lang="en-US" sz="6000" dirty="0">
                <a:latin typeface="+mj-lt"/>
              </a:rPr>
            </a:br>
            <a:r>
              <a:rPr lang="en-US" sz="2000" dirty="0">
                <a:latin typeface="+mj-lt"/>
              </a:rPr>
              <a:t>They are not part of the official template.</a:t>
            </a:r>
            <a:endParaRPr lang="en-US" sz="6000" dirty="0">
              <a:latin typeface="+mj-lt"/>
            </a:endParaRPr>
          </a:p>
        </p:txBody>
      </p:sp>
      <p:pic>
        <p:nvPicPr>
          <p:cNvPr id="7" name="Graphic 6" descr="Stop sign">
            <a:extLst>
              <a:ext uri="{FF2B5EF4-FFF2-40B4-BE49-F238E27FC236}">
                <a16:creationId xmlns:a16="http://schemas.microsoft.com/office/drawing/2014/main" id="{2E1D490C-0B7A-44B5-A2CC-9750483112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250" y="2114549"/>
            <a:ext cx="2628900" cy="26289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56A91D7-A142-41A9-9775-90FA8A0EC8F4}"/>
              </a:ext>
            </a:extLst>
          </p:cNvPr>
          <p:cNvSpPr/>
          <p:nvPr userDrawn="1"/>
        </p:nvSpPr>
        <p:spPr>
          <a:xfrm>
            <a:off x="381000" y="6337300"/>
            <a:ext cx="3657600" cy="520700"/>
          </a:xfrm>
          <a:prstGeom prst="rect">
            <a:avLst/>
          </a:prstGeom>
          <a:solidFill>
            <a:srgbClr val="000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04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svg="http://schemas.microsoft.com/office/drawing/2016/SVG/main" xmlns:a14="http://schemas.microsoft.com/office/drawing/2010/main" xmlns:a16="http://schemas.microsoft.com/office/drawing/2014/main"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hree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B4BB1D2-07E5-4488-B270-1AD5664ABB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DF3A4-5795-4C3E-A626-E8705501F6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2608370"/>
            <a:ext cx="9144000" cy="1524572"/>
          </a:xfrm>
        </p:spPr>
        <p:txBody>
          <a:bodyPr wrap="square" anchor="t" anchorCtr="0"/>
          <a:lstStyle>
            <a:lvl1pPr algn="l">
              <a:defRPr sz="4800"/>
            </a:lvl1pPr>
          </a:lstStyle>
          <a:p>
            <a:r>
              <a:rPr lang="en-US" dirty="0"/>
              <a:t>Enter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AD1914-560C-4D5C-AA3F-8A993D908E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000" y="1981200"/>
            <a:ext cx="9144000" cy="258532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mazon Ember" panose="020B0603020204020204" pitchFamily="34" charset="0"/>
              <a:buNone/>
              <a:defRPr sz="1200" b="1" i="0" cap="all" spc="3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Legal info placeholder (editor use only)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D4CE88-F816-4273-A6C0-5D3F9D2E05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5002305"/>
            <a:ext cx="2986088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/>
            </a:lvl1pPr>
          </a:lstStyle>
          <a:p>
            <a:pPr lvl="0"/>
            <a:r>
              <a:rPr lang="en-US" dirty="0"/>
              <a:t>Speaker job title</a:t>
            </a:r>
            <a:br>
              <a:rPr lang="en-US" dirty="0"/>
            </a:br>
            <a:r>
              <a:rPr lang="en-US" dirty="0"/>
              <a:t>Speaker company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9A53608C-BC1B-4230-9749-DCC8F65E28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54399" y="4615445"/>
            <a:ext cx="2986089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/>
            </a:lvl1pPr>
          </a:lstStyle>
          <a:p>
            <a:pPr lvl="0"/>
            <a:r>
              <a:rPr lang="en-US" dirty="0"/>
              <a:t>Speaker name (pronouns)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DF8E2DE9-BE11-42F7-9EF2-9F9BECFEF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4400" y="5002305"/>
            <a:ext cx="2986088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/>
            </a:lvl1pPr>
          </a:lstStyle>
          <a:p>
            <a:pPr lvl="0"/>
            <a:r>
              <a:rPr lang="en-US" dirty="0"/>
              <a:t>Speaker job title</a:t>
            </a:r>
            <a:br>
              <a:rPr lang="en-US" dirty="0"/>
            </a:br>
            <a:r>
              <a:rPr lang="en-US" dirty="0"/>
              <a:t>Speaker company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92EA97E1-FCDC-4CCD-B17F-956E335BB6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34150" y="4615446"/>
            <a:ext cx="2986088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/>
            </a:lvl1pPr>
          </a:lstStyle>
          <a:p>
            <a:pPr lvl="0"/>
            <a:r>
              <a:rPr lang="en-US" dirty="0"/>
              <a:t>Speaker name (pronouns)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AC0D4D7-101C-4254-8AC8-372BE24FCC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34150" y="5002305"/>
            <a:ext cx="2986088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/>
            </a:lvl1pPr>
          </a:lstStyle>
          <a:p>
            <a:pPr lvl="0"/>
            <a:r>
              <a:rPr lang="en-US" dirty="0"/>
              <a:t>Speaker job title</a:t>
            </a:r>
            <a:br>
              <a:rPr lang="en-US" dirty="0"/>
            </a:br>
            <a:r>
              <a:rPr lang="en-US" dirty="0"/>
              <a:t>Speaker company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DC9B9D0-5FE0-4F1B-96D7-AFB729ABEF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16" name="TextBox 3">
            <a:extLst>
              <a:ext uri="{FF2B5EF4-FFF2-40B4-BE49-F238E27FC236}">
                <a16:creationId xmlns:a16="http://schemas.microsoft.com/office/drawing/2014/main" id="{741F3413-0846-4287-8210-08385246173F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E4A22D62-40A4-4B15-AA8D-9619F506D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1001" y="1491342"/>
            <a:ext cx="9144000" cy="2585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200" b="1" i="0" cap="all" spc="3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Enter session ID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8AB2BE2-6402-488B-A17E-C813AD2E8A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4615445"/>
            <a:ext cx="2986088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 (pronouns)</a:t>
            </a:r>
          </a:p>
        </p:txBody>
      </p:sp>
    </p:spTree>
    <p:extLst>
      <p:ext uri="{BB962C8B-B14F-4D97-AF65-F5344CB8AC3E}">
        <p14:creationId xmlns:p14="http://schemas.microsoft.com/office/powerpoint/2010/main" val="351734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4="http://schemas.microsoft.com/office/drawing/2010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>
          <p15:clr>
            <a:srgbClr val="FBAE40"/>
          </p15:clr>
        </p15:guide>
        <p15:guide id="2" pos="6000">
          <p15:clr>
            <a:srgbClr val="FBAE40"/>
          </p15:clr>
        </p15:guide>
        <p15:guide id="3" orient="horz" pos="2904" userDrawn="1">
          <p15:clr>
            <a:srgbClr val="FBAE40"/>
          </p15:clr>
        </p15:guide>
        <p15:guide id="4" orient="horz" pos="163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4ABA8B-7A76-43F8-A461-93ABD9B755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0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91CB6-D820-4A96-8204-600D7D9568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Agenda layout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50401-572B-4B45-BF07-5D528B05F8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1485900"/>
            <a:ext cx="11430000" cy="4762500"/>
          </a:xfrm>
        </p:spPr>
        <p:txBody>
          <a:bodyPr/>
          <a:lstStyle>
            <a:lvl1pPr marL="0" indent="0">
              <a:spcAft>
                <a:spcPts val="3000"/>
              </a:spcAft>
              <a:buNone/>
              <a:defRPr sz="2400"/>
            </a:lvl1pPr>
            <a:lvl2pPr marL="0" indent="0">
              <a:spcAft>
                <a:spcPts val="3000"/>
              </a:spcAft>
              <a:buNone/>
              <a:defRPr sz="2400"/>
            </a:lvl2pPr>
            <a:lvl3pPr marL="0" indent="0">
              <a:spcAft>
                <a:spcPts val="3000"/>
              </a:spcAft>
              <a:buNone/>
              <a:defRPr sz="2400"/>
            </a:lvl3pPr>
            <a:lvl4pPr marL="0" indent="0">
              <a:spcAft>
                <a:spcPts val="3000"/>
              </a:spcAft>
              <a:buNone/>
              <a:defRPr sz="2400"/>
            </a:lvl4pPr>
            <a:lvl5pPr marL="0" indent="0">
              <a:spcAft>
                <a:spcPts val="3000"/>
              </a:spcAft>
              <a:buNone/>
              <a:defRPr sz="2400"/>
            </a:lvl5pPr>
          </a:lstStyle>
          <a:p>
            <a:pPr lvl="0"/>
            <a:r>
              <a:rPr lang="en-US" dirty="0"/>
              <a:t>Enter high-level agenda items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F9956D-462D-45D8-B567-E64116DEA6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5A58DC4-2C33-4218-8B6A-43C4977A1B8D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061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only layout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AF4538-5D16-4D4A-B102-4C52FCD7401E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79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with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E92C52-9C43-42FC-A34C-36612F5ECE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07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only layout with art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EE8DF-84B0-47BA-A7AA-144201C313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C0A2429-BDC4-4B10-9019-AC0636B3D726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6544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subtitle layout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6213DF-CEC6-4F46-9CD4-5ED4A416AF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977900"/>
            <a:ext cx="11430000" cy="258532"/>
          </a:xfrm>
        </p:spPr>
        <p:txBody>
          <a:bodyPr/>
          <a:lstStyle>
            <a:lvl1pPr marL="0" indent="0">
              <a:buNone/>
              <a:defRPr sz="1200" b="1" i="0" cap="all" spc="3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Enter subtitle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1C620B-C7C9-4EFC-8778-55C0A692236A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20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 userDrawn="1">
          <p15:clr>
            <a:srgbClr val="9FCC3B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7BC7A1-1975-4951-92E4-23E24706EEED}"/>
              </a:ext>
            </a:extLst>
          </p:cNvPr>
          <p:cNvSpPr/>
          <p:nvPr userDrawn="1"/>
        </p:nvSpPr>
        <p:spPr>
          <a:xfrm>
            <a:off x="0" y="0"/>
            <a:ext cx="69692" cy="6858000"/>
          </a:xfrm>
          <a:prstGeom prst="rect">
            <a:avLst/>
          </a:prstGeom>
          <a:gradFill>
            <a:gsLst>
              <a:gs pos="79000">
                <a:schemeClr val="accent4"/>
              </a:gs>
              <a:gs pos="48000">
                <a:schemeClr val="accent2"/>
              </a:gs>
              <a:gs pos="0">
                <a:schemeClr val="accent1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3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32000">
              <a:srgbClr val="0000A3"/>
            </a:gs>
            <a:gs pos="100000">
              <a:srgbClr val="00007B"/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6CC99-EC41-4647-BD17-9EFC9AA4D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0"/>
            <a:ext cx="11430000" cy="646331"/>
          </a:xfrm>
          <a:prstGeom prst="rect">
            <a:avLst/>
          </a:prstGeom>
        </p:spPr>
        <p:txBody>
          <a:bodyPr vert="horz" wrap="square" lIns="0" tIns="45720" rIns="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928EF9-1BCD-42D2-8B21-6150BBD86F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0999" y="1485900"/>
            <a:ext cx="11429999" cy="2009781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84D14-2EC8-4252-96DA-F75A75EAF3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9532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18714-7893-4A3A-9130-79EF6BF69A14}" type="datetimeFigureOut">
              <a:rPr lang="en-US" smtClean="0"/>
              <a:pPr/>
              <a:t>12/19/2023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5B18F2-2506-4A8B-983C-1A77A245E6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9532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25A29-F4EF-4A12-9095-1B88A1BDD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9532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9AC935-4E42-4919-9C5C-EB1ABFFAC1C9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173" y="6412705"/>
            <a:ext cx="404768" cy="228600"/>
          </a:xfrm>
          <a:prstGeom prst="rect">
            <a:avLst/>
          </a:prstGeom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07C923E7-7800-4BEF-B8DF-7CD4A2788736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1124821" y="6474053"/>
            <a:ext cx="3962400" cy="10772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mazon Ember" panose="020B0603020204020204" pitchFamily="34" charset="0"/>
              </a:defRPr>
            </a:lvl9pPr>
          </a:lstStyle>
          <a:p>
            <a:pPr algn="l" defTabSz="109721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x-none" sz="700" dirty="0">
                <a:solidFill>
                  <a:schemeClr val="tx1"/>
                </a:solidFill>
                <a:latin typeface="Amazon Ember" charset="0"/>
                <a:ea typeface="Amazon Ember" charset="0"/>
                <a:cs typeface="Amazon Ember" charset="0"/>
              </a:rPr>
              <a:t>© 2022,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711489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8" r:id="rId1"/>
    <p:sldLayoutId id="2147483649" r:id="rId2"/>
    <p:sldLayoutId id="2147483659" r:id="rId3"/>
    <p:sldLayoutId id="2147483660" r:id="rId4"/>
    <p:sldLayoutId id="2147483661" r:id="rId5"/>
    <p:sldLayoutId id="2147483654" r:id="rId6"/>
    <p:sldLayoutId id="2147483662" r:id="rId7"/>
    <p:sldLayoutId id="2147483663" r:id="rId8"/>
    <p:sldLayoutId id="2147483655" r:id="rId9"/>
    <p:sldLayoutId id="2147483650" r:id="rId10"/>
    <p:sldLayoutId id="2147483665" r:id="rId11"/>
    <p:sldLayoutId id="2147483664" r:id="rId12"/>
    <p:sldLayoutId id="2147483666" r:id="rId13"/>
    <p:sldLayoutId id="2147483667" r:id="rId14"/>
    <p:sldLayoutId id="2147483668" r:id="rId15"/>
    <p:sldLayoutId id="2147483669" r:id="rId16"/>
    <p:sldLayoutId id="2147483652" r:id="rId17"/>
    <p:sldLayoutId id="2147483670" r:id="rId18"/>
    <p:sldLayoutId id="2147483671" r:id="rId19"/>
    <p:sldLayoutId id="2147483672" r:id="rId20"/>
    <p:sldLayoutId id="2147483673" r:id="rId21"/>
    <p:sldLayoutId id="2147483651" r:id="rId22"/>
    <p:sldLayoutId id="2147483674" r:id="rId23"/>
    <p:sldLayoutId id="2147483675" r:id="rId24"/>
    <p:sldLayoutId id="2147483653" r:id="rId25"/>
    <p:sldLayoutId id="2147483656" r:id="rId26"/>
    <p:sldLayoutId id="2147483657" r:id="rId27"/>
    <p:sldLayoutId id="2147483676" r:id="rId28"/>
    <p:sldLayoutId id="2147483677" r:id="rId29"/>
    <p:sldLayoutId id="2147483678" r:id="rId3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90000"/>
        <a:buFont typeface="Amazon Ember" panose="020B0603020204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mazon Ember" panose="020B0603020204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85850" indent="-17145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mazon Ember" panose="020B0603020204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14450" indent="-17145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mazon Ember" panose="020B0603020204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mazon Ember" panose="020B0603020204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40" userDrawn="1">
          <p15:clr>
            <a:srgbClr val="F26B43"/>
          </p15:clr>
        </p15:guide>
        <p15:guide id="2" pos="7440" userDrawn="1">
          <p15:clr>
            <a:srgbClr val="F26B43"/>
          </p15:clr>
        </p15:guide>
        <p15:guide id="3" orient="horz" pos="192" userDrawn="1">
          <p15:clr>
            <a:srgbClr val="F26B43"/>
          </p15:clr>
        </p15:guide>
        <p15:guide id="4" orient="horz" pos="3936" userDrawn="1">
          <p15:clr>
            <a:srgbClr val="F26B43"/>
          </p15:clr>
        </p15:guide>
        <p15:guide id="5" orient="horz" pos="9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30.png"/><Relationship Id="rId4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18.pn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0.png"/><Relationship Id="rId11" Type="http://schemas.openxmlformats.org/officeDocument/2006/relationships/image" Target="../media/image37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image" Target="../media/image17.png"/><Relationship Id="rId21" Type="http://schemas.openxmlformats.org/officeDocument/2006/relationships/image" Target="../media/image56.png"/><Relationship Id="rId7" Type="http://schemas.openxmlformats.org/officeDocument/2006/relationships/diagramQuickStyle" Target="../diagrams/quickStyle3.xml"/><Relationship Id="rId12" Type="http://schemas.openxmlformats.org/officeDocument/2006/relationships/image" Target="../media/image40.pn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51.sv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15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47.png"/><Relationship Id="rId5" Type="http://schemas.openxmlformats.org/officeDocument/2006/relationships/diagramData" Target="../diagrams/data3.xml"/><Relationship Id="rId15" Type="http://schemas.openxmlformats.org/officeDocument/2006/relationships/image" Target="../media/image50.png"/><Relationship Id="rId10" Type="http://schemas.openxmlformats.org/officeDocument/2006/relationships/image" Target="../media/image46.png"/><Relationship Id="rId19" Type="http://schemas.openxmlformats.org/officeDocument/2006/relationships/image" Target="../media/image54.png"/><Relationship Id="rId4" Type="http://schemas.openxmlformats.org/officeDocument/2006/relationships/image" Target="../media/image37.png"/><Relationship Id="rId9" Type="http://schemas.microsoft.com/office/2007/relationships/diagramDrawing" Target="../diagrams/drawing3.xml"/><Relationship Id="rId1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7.png"/><Relationship Id="rId5" Type="http://schemas.openxmlformats.org/officeDocument/2006/relationships/image" Target="../media/image40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1.png"/><Relationship Id="rId5" Type="http://schemas.openxmlformats.org/officeDocument/2006/relationships/image" Target="../media/image37.png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26" Type="http://schemas.openxmlformats.org/officeDocument/2006/relationships/image" Target="../media/image72.tiff"/><Relationship Id="rId3" Type="http://schemas.openxmlformats.org/officeDocument/2006/relationships/image" Target="../media/image65.png"/><Relationship Id="rId21" Type="http://schemas.openxmlformats.org/officeDocument/2006/relationships/image" Target="../media/image67.svg"/><Relationship Id="rId7" Type="http://schemas.openxmlformats.org/officeDocument/2006/relationships/diagramColors" Target="../diagrams/colors4.xml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5" Type="http://schemas.openxmlformats.org/officeDocument/2006/relationships/image" Target="../media/image71.sv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52.png"/><Relationship Id="rId20" Type="http://schemas.openxmlformats.org/officeDocument/2006/relationships/image" Target="../media/image66.png"/><Relationship Id="rId29" Type="http://schemas.openxmlformats.org/officeDocument/2006/relationships/image" Target="../media/image75.png"/><Relationship Id="rId1" Type="http://schemas.openxmlformats.org/officeDocument/2006/relationships/slideLayout" Target="../slideLayouts/slideLayout15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40.png"/><Relationship Id="rId24" Type="http://schemas.openxmlformats.org/officeDocument/2006/relationships/image" Target="../media/image70.png"/><Relationship Id="rId5" Type="http://schemas.openxmlformats.org/officeDocument/2006/relationships/diagramLayout" Target="../diagrams/layout4.xml"/><Relationship Id="rId15" Type="http://schemas.openxmlformats.org/officeDocument/2006/relationships/image" Target="../media/image51.svg"/><Relationship Id="rId23" Type="http://schemas.openxmlformats.org/officeDocument/2006/relationships/image" Target="../media/image69.svg"/><Relationship Id="rId28" Type="http://schemas.openxmlformats.org/officeDocument/2006/relationships/image" Target="../media/image74.png"/><Relationship Id="rId10" Type="http://schemas.openxmlformats.org/officeDocument/2006/relationships/image" Target="../media/image47.png"/><Relationship Id="rId19" Type="http://schemas.openxmlformats.org/officeDocument/2006/relationships/image" Target="../media/image55.png"/><Relationship Id="rId31" Type="http://schemas.openxmlformats.org/officeDocument/2006/relationships/image" Target="../media/image77.png"/><Relationship Id="rId4" Type="http://schemas.openxmlformats.org/officeDocument/2006/relationships/diagramData" Target="../diagrams/data4.xml"/><Relationship Id="rId9" Type="http://schemas.openxmlformats.org/officeDocument/2006/relationships/image" Target="../media/image46.png"/><Relationship Id="rId14" Type="http://schemas.openxmlformats.org/officeDocument/2006/relationships/image" Target="../media/image50.png"/><Relationship Id="rId22" Type="http://schemas.openxmlformats.org/officeDocument/2006/relationships/image" Target="../media/image68.png"/><Relationship Id="rId27" Type="http://schemas.openxmlformats.org/officeDocument/2006/relationships/image" Target="../media/image73.tiff"/><Relationship Id="rId30" Type="http://schemas.openxmlformats.org/officeDocument/2006/relationships/image" Target="../media/image76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emf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1.png"/><Relationship Id="rId11" Type="http://schemas.openxmlformats.org/officeDocument/2006/relationships/image" Target="../media/image86.emf"/><Relationship Id="rId5" Type="http://schemas.openxmlformats.org/officeDocument/2006/relationships/image" Target="../media/image80.png"/><Relationship Id="rId15" Type="http://schemas.openxmlformats.org/officeDocument/2006/relationships/image" Target="../media/image90.emf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Relationship Id="rId14" Type="http://schemas.openxmlformats.org/officeDocument/2006/relationships/image" Target="../media/image8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hyperlink" Target="https://bit.ly/3PKVgeR" TargetMode="External"/><Relationship Id="rId7" Type="http://schemas.openxmlformats.org/officeDocument/2006/relationships/hyperlink" Target="https://bit.ly/3RQYHme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go.aws/3v9n6JX" TargetMode="External"/><Relationship Id="rId5" Type="http://schemas.openxmlformats.org/officeDocument/2006/relationships/hyperlink" Target="https://go.aws/3v6nCZi" TargetMode="External"/><Relationship Id="rId4" Type="http://schemas.openxmlformats.org/officeDocument/2006/relationships/hyperlink" Target="https://go.aws/3PqtiFG" TargetMode="External"/><Relationship Id="rId9" Type="http://schemas.openxmlformats.org/officeDocument/2006/relationships/hyperlink" Target="https://go.aws/3yYmyI6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bit.ly/3zoAlsE" TargetMode="External"/><Relationship Id="rId3" Type="http://schemas.openxmlformats.org/officeDocument/2006/relationships/hyperlink" Target="https://bit.ly/3ITXYg1" TargetMode="External"/><Relationship Id="rId7" Type="http://schemas.openxmlformats.org/officeDocument/2006/relationships/hyperlink" Target="https://go.aws/3RUEnQG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go.aws/3b0oJmr" TargetMode="External"/><Relationship Id="rId5" Type="http://schemas.openxmlformats.org/officeDocument/2006/relationships/image" Target="../media/image84.png"/><Relationship Id="rId4" Type="http://schemas.openxmlformats.org/officeDocument/2006/relationships/image" Target="../media/image8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go.aws/3okJ9JI" TargetMode="External"/><Relationship Id="rId3" Type="http://schemas.openxmlformats.org/officeDocument/2006/relationships/hyperlink" Target="https://go.aws/3yXLgbl" TargetMode="External"/><Relationship Id="rId7" Type="http://schemas.openxmlformats.org/officeDocument/2006/relationships/hyperlink" Target="https://go.aws/3vuJAFF" TargetMode="External"/><Relationship Id="rId2" Type="http://schemas.openxmlformats.org/officeDocument/2006/relationships/hyperlink" Target="https://go.aws/3IWV5Li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go.aws/3orpjMU" TargetMode="External"/><Relationship Id="rId5" Type="http://schemas.openxmlformats.org/officeDocument/2006/relationships/image" Target="../media/image87.png"/><Relationship Id="rId4" Type="http://schemas.openxmlformats.org/officeDocument/2006/relationships/hyperlink" Target="https://go.aws/3v6gnjM" TargetMode="External"/><Relationship Id="rId9" Type="http://schemas.openxmlformats.org/officeDocument/2006/relationships/hyperlink" Target="https://bit.ly/3okg5S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o.aws/3cASCKB" TargetMode="External"/><Relationship Id="rId7" Type="http://schemas.openxmlformats.org/officeDocument/2006/relationships/image" Target="../media/image92.png"/><Relationship Id="rId2" Type="http://schemas.openxmlformats.org/officeDocument/2006/relationships/hyperlink" Target="https://bit.ly/3zqX3AG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go.aws/3cyjYku" TargetMode="External"/><Relationship Id="rId5" Type="http://schemas.openxmlformats.org/officeDocument/2006/relationships/hyperlink" Target="https://go.aws/3OlrWe1" TargetMode="External"/><Relationship Id="rId4" Type="http://schemas.openxmlformats.org/officeDocument/2006/relationships/hyperlink" Target="https://go.aws/3BaEZMi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6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1"/>
            <a:ext cx="11430000" cy="1200329"/>
          </a:xfrm>
        </p:spPr>
        <p:txBody>
          <a:bodyPr/>
          <a:lstStyle/>
          <a:p>
            <a:r>
              <a:rPr lang="en-US" dirty="0"/>
              <a:t>Plan: Understanding the models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8630D1-CCCA-4320-9CAE-FB1A009E4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022931"/>
            <a:ext cx="6287655" cy="4865947"/>
          </a:xfrm>
        </p:spPr>
        <p:txBody>
          <a:bodyPr/>
          <a:lstStyle/>
          <a:p>
            <a:r>
              <a:rPr lang="en-US" sz="2800" b="1" dirty="0"/>
              <a:t>Business objective approach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Benefits:</a:t>
            </a:r>
          </a:p>
          <a:p>
            <a:pPr marL="342900" indent="-342900">
              <a:buBlip>
                <a:blip r:embed="rId2"/>
              </a:buBlip>
            </a:pPr>
            <a:r>
              <a:rPr lang="en-US" dirty="0"/>
              <a:t>Cost justification built in</a:t>
            </a:r>
          </a:p>
          <a:p>
            <a:pPr marL="342900" indent="-342900">
              <a:buBlip>
                <a:blip r:embed="rId2"/>
              </a:buBlip>
            </a:pPr>
            <a:r>
              <a:rPr lang="en-US" dirty="0"/>
              <a:t>Clear business-aligned security direction</a:t>
            </a:r>
          </a:p>
          <a:p>
            <a:pPr marL="342900" indent="-342900">
              <a:buBlip>
                <a:blip r:embed="rId2"/>
              </a:buBlip>
            </a:pPr>
            <a:r>
              <a:rPr lang="en-US" dirty="0"/>
              <a:t>Measurements defined upfront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Disadvantage:</a:t>
            </a:r>
          </a:p>
          <a:p>
            <a:pPr marL="342900" indent="-342900">
              <a:buBlip>
                <a:blip r:embed="rId2"/>
              </a:buBlip>
            </a:pPr>
            <a:r>
              <a:rPr lang="en-US" dirty="0"/>
              <a:t>Time consuming </a:t>
            </a:r>
          </a:p>
          <a:p>
            <a:pPr marL="342900" indent="-342900">
              <a:buBlip>
                <a:blip r:embed="rId2"/>
              </a:buBlip>
            </a:pPr>
            <a:r>
              <a:rPr lang="en-US" dirty="0"/>
              <a:t>One step removed from prescriptive technical guidance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8031AAA-FF9E-C145-B704-93158A913A18}"/>
              </a:ext>
            </a:extLst>
          </p:cNvPr>
          <p:cNvSpPr txBox="1">
            <a:spLocks/>
          </p:cNvSpPr>
          <p:nvPr/>
        </p:nvSpPr>
        <p:spPr>
          <a:xfrm>
            <a:off x="6668655" y="1022931"/>
            <a:ext cx="5142341" cy="4164217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Business objective example</a:t>
            </a:r>
          </a:p>
          <a:p>
            <a:endParaRPr lang="en-US" altLang="x-none" dirty="0">
              <a:solidFill>
                <a:schemeClr val="accent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  <a:p>
            <a:r>
              <a:rPr lang="en-US" altLang="x-none" dirty="0">
                <a:solidFill>
                  <a:schemeClr val="accent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Identity and Access Management (IAM) business outcome:</a:t>
            </a:r>
          </a:p>
          <a:p>
            <a:r>
              <a:rPr lang="en-US" dirty="0"/>
              <a:t>Enable accelerated provisioning of new users and environments by automating visibility and measuring against best practices to continuously drive down risk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9E187B-099F-514C-9179-D7B09AD12C06}"/>
              </a:ext>
            </a:extLst>
          </p:cNvPr>
          <p:cNvCxnSpPr>
            <a:cxnSpLocks/>
          </p:cNvCxnSpPr>
          <p:nvPr/>
        </p:nvCxnSpPr>
        <p:spPr>
          <a:xfrm>
            <a:off x="6484592" y="1025237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A37A08D0-6A10-AE4C-9541-7861E96043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153" y="102846"/>
            <a:ext cx="111942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5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0"/>
            <a:ext cx="11430000" cy="1200329"/>
          </a:xfrm>
        </p:spPr>
        <p:txBody>
          <a:bodyPr/>
          <a:lstStyle/>
          <a:p>
            <a:r>
              <a:rPr lang="en-US" dirty="0"/>
              <a:t>Build: Lay the groundwork 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8630D1-CCCA-4320-9CAE-FB1A009E4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219200"/>
            <a:ext cx="5980767" cy="5004447"/>
          </a:xfrm>
        </p:spPr>
        <p:txBody>
          <a:bodyPr/>
          <a:lstStyle/>
          <a:p>
            <a:r>
              <a:rPr lang="en-US" sz="2800" b="1" dirty="0">
                <a:sym typeface="Arial"/>
              </a:rPr>
              <a:t>AWS Control Tower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chemeClr val="accent1"/>
                </a:solidFill>
                <a:sym typeface="Arial"/>
              </a:rPr>
              <a:t>A preconfigured, secure, scalable,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chemeClr val="accent1"/>
                </a:solidFill>
                <a:sym typeface="Arial"/>
              </a:rPr>
              <a:t>multi-account AWS environment based on best practice blueprints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en-US" dirty="0">
              <a:solidFill>
                <a:schemeClr val="accent1"/>
              </a:solidFill>
            </a:endParaRP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Multi-account management 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Identity and federated access management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Centralized log archive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Cross-account audit access 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End user account provisioning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Centralized monitoring and notifications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F309377-B952-BA4E-9C1E-A34A387D18DE}"/>
              </a:ext>
            </a:extLst>
          </p:cNvPr>
          <p:cNvCxnSpPr>
            <a:cxnSpLocks/>
          </p:cNvCxnSpPr>
          <p:nvPr/>
        </p:nvCxnSpPr>
        <p:spPr>
          <a:xfrm>
            <a:off x="5925016" y="904964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F2EB936-242C-BF4B-B9BB-809DD23296C3}"/>
              </a:ext>
            </a:extLst>
          </p:cNvPr>
          <p:cNvSpPr txBox="1"/>
          <p:nvPr/>
        </p:nvSpPr>
        <p:spPr>
          <a:xfrm>
            <a:off x="10267735" y="1071712"/>
            <a:ext cx="1801092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/>
              <a:t>AWS Control Tower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C56087-D779-4841-8E7D-29E92A60F927}"/>
              </a:ext>
            </a:extLst>
          </p:cNvPr>
          <p:cNvSpPr txBox="1"/>
          <p:nvPr/>
        </p:nvSpPr>
        <p:spPr>
          <a:xfrm>
            <a:off x="413862" y="5953036"/>
            <a:ext cx="52543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AWS Control Tower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BFD3E01-0915-5B44-88B4-B8FC70D17C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862" y="1078074"/>
            <a:ext cx="5254336" cy="48749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10887F-483C-9146-A4B2-ED9055F826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49792FA-4BAE-3946-8278-ACAF72078D8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153" y="102846"/>
            <a:ext cx="111942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22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1"/>
            <a:ext cx="11430000" cy="646331"/>
          </a:xfrm>
        </p:spPr>
        <p:txBody>
          <a:bodyPr/>
          <a:lstStyle/>
          <a:p>
            <a:r>
              <a:rPr lang="en-US" dirty="0"/>
              <a:t>Assess: Assess the posture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8630D1-CCCA-4320-9CAE-FB1A009E4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70939"/>
            <a:ext cx="6287655" cy="4985980"/>
          </a:xfrm>
        </p:spPr>
        <p:txBody>
          <a:bodyPr/>
          <a:lstStyle/>
          <a:p>
            <a:r>
              <a:rPr lang="en-US" sz="2800" b="1" dirty="0"/>
              <a:t>Cloud posture assessment tools</a:t>
            </a:r>
          </a:p>
          <a:p>
            <a:r>
              <a:rPr lang="en-US" dirty="0">
                <a:solidFill>
                  <a:schemeClr val="accent1"/>
                </a:solidFill>
              </a:rPr>
              <a:t>Prowler: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External, open source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Flexible deployment options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Snap shot and baseline</a:t>
            </a:r>
          </a:p>
          <a:p>
            <a:r>
              <a:rPr lang="en-US" dirty="0">
                <a:solidFill>
                  <a:schemeClr val="accent1"/>
                </a:solidFill>
              </a:rPr>
              <a:t>AWS Security Hub: </a:t>
            </a:r>
          </a:p>
          <a:p>
            <a:pPr marL="342900" indent="-342900">
              <a:buBlip>
                <a:blip r:embed="rId4"/>
              </a:buBlip>
            </a:pPr>
            <a:r>
              <a:rPr lang="en-US" dirty="0"/>
              <a:t>Unified dashboard</a:t>
            </a:r>
          </a:p>
          <a:p>
            <a:pPr marL="342900" indent="-342900">
              <a:buBlip>
                <a:blip r:embed="rId4"/>
              </a:buBlip>
            </a:pPr>
            <a:r>
              <a:rPr lang="en-US" dirty="0"/>
              <a:t>Continuous assessment and alerting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8031AAA-FF9E-C145-B704-93158A913A18}"/>
              </a:ext>
            </a:extLst>
          </p:cNvPr>
          <p:cNvSpPr txBox="1">
            <a:spLocks/>
          </p:cNvSpPr>
          <p:nvPr/>
        </p:nvSpPr>
        <p:spPr>
          <a:xfrm>
            <a:off x="10400230" y="1017246"/>
            <a:ext cx="1540119" cy="258532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200" dirty="0"/>
              <a:t>Prowler</a:t>
            </a:r>
            <a:endParaRPr lang="en-US" sz="11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9E187B-099F-514C-9179-D7B09AD12C06}"/>
              </a:ext>
            </a:extLst>
          </p:cNvPr>
          <p:cNvCxnSpPr>
            <a:cxnSpLocks/>
          </p:cNvCxnSpPr>
          <p:nvPr/>
        </p:nvCxnSpPr>
        <p:spPr>
          <a:xfrm>
            <a:off x="6640709" y="1025237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2CB1383-D31D-A646-8697-6786602AD7CD}"/>
              </a:ext>
            </a:extLst>
          </p:cNvPr>
          <p:cNvSpPr txBox="1">
            <a:spLocks/>
          </p:cNvSpPr>
          <p:nvPr/>
        </p:nvSpPr>
        <p:spPr>
          <a:xfrm>
            <a:off x="6930387" y="3017347"/>
            <a:ext cx="5024582" cy="480131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AWS Security Hub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EF172B7-B94A-C048-8549-38F6649ED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563" y="1134145"/>
            <a:ext cx="3377402" cy="170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7C0F1E-C008-854E-8496-6C9B9782E18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8947AB-1587-924A-AAE0-874833B5AA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153" y="102846"/>
            <a:ext cx="1119422" cy="914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FCB8FC-A132-5643-9373-F486A221631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8695" y="1683833"/>
            <a:ext cx="559711" cy="4572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96EC4F7-A9AD-D34F-9BF9-AE677E10F0B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780" y="3945544"/>
            <a:ext cx="417333" cy="457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C53E62-48CC-F946-9566-4E574BCB2C5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0387" y="3618891"/>
            <a:ext cx="4422672" cy="283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1">
            <a:extLst>
              <a:ext uri="{FF2B5EF4-FFF2-40B4-BE49-F238E27FC236}">
                <a16:creationId xmlns:a16="http://schemas.microsoft.com/office/drawing/2014/main" id="{4507D94A-4E78-974B-9577-B9E2D3F93E56}"/>
              </a:ext>
            </a:extLst>
          </p:cNvPr>
          <p:cNvSpPr txBox="1">
            <a:spLocks/>
          </p:cNvSpPr>
          <p:nvPr/>
        </p:nvSpPr>
        <p:spPr>
          <a:xfrm>
            <a:off x="105090" y="675126"/>
            <a:ext cx="12010998" cy="727655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rgbClr val="414042"/>
                </a:solidFill>
                <a:latin typeface="Amazon Ember Regular" charset="0"/>
                <a:ea typeface="+mj-ea"/>
                <a:cs typeface="Amazon Ember Regular" charset="0"/>
              </a:defRPr>
            </a:lvl1pPr>
          </a:lstStyle>
          <a:p>
            <a:endParaRPr lang="en-US" sz="2400" dirty="0">
              <a:solidFill>
                <a:schemeClr val="accent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58" name="Right Arrow 57">
            <a:extLst>
              <a:ext uri="{FF2B5EF4-FFF2-40B4-BE49-F238E27FC236}">
                <a16:creationId xmlns:a16="http://schemas.microsoft.com/office/drawing/2014/main" id="{48D91F10-7EF6-FE4A-A6D5-7C728B304718}"/>
              </a:ext>
            </a:extLst>
          </p:cNvPr>
          <p:cNvSpPr/>
          <p:nvPr/>
        </p:nvSpPr>
        <p:spPr>
          <a:xfrm>
            <a:off x="3090009" y="3633105"/>
            <a:ext cx="639655" cy="431836"/>
          </a:xfrm>
          <a:prstGeom prst="rightArrow">
            <a:avLst>
              <a:gd name="adj1" fmla="val 50000"/>
              <a:gd name="adj2" fmla="val 44594"/>
            </a:avLst>
          </a:prstGeom>
          <a:solidFill>
            <a:srgbClr val="F78D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1333" b="1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2E2B85E-E164-8E4E-8370-FBD96DF184FF}"/>
              </a:ext>
            </a:extLst>
          </p:cNvPr>
          <p:cNvGrpSpPr/>
          <p:nvPr/>
        </p:nvGrpSpPr>
        <p:grpSpPr>
          <a:xfrm>
            <a:off x="3673534" y="2189157"/>
            <a:ext cx="4036274" cy="3613945"/>
            <a:chOff x="3673534" y="2189157"/>
            <a:chExt cx="4036274" cy="361394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90E95B47-1F79-044A-95A7-61BD427521EE}"/>
                </a:ext>
              </a:extLst>
            </p:cNvPr>
            <p:cNvSpPr/>
            <p:nvPr/>
          </p:nvSpPr>
          <p:spPr>
            <a:xfrm>
              <a:off x="4634740" y="2189157"/>
              <a:ext cx="2169993" cy="2169993"/>
            </a:xfrm>
            <a:prstGeom prst="ellipse">
              <a:avLst/>
            </a:prstGeom>
            <a:noFill/>
            <a:ln w="28575">
              <a:solidFill>
                <a:srgbClr val="F78D1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133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People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C1F014-70F7-EB42-BDE4-EBF0131BFAEC}"/>
                </a:ext>
              </a:extLst>
            </p:cNvPr>
            <p:cNvSpPr/>
            <p:nvPr/>
          </p:nvSpPr>
          <p:spPr>
            <a:xfrm>
              <a:off x="3673534" y="3633109"/>
              <a:ext cx="2169993" cy="2169993"/>
            </a:xfrm>
            <a:prstGeom prst="ellipse">
              <a:avLst/>
            </a:prstGeom>
            <a:noFill/>
            <a:ln w="28575">
              <a:solidFill>
                <a:srgbClr val="F78D1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133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Process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DBE8AE9-0C28-F645-8D53-59FFCADF4778}"/>
                </a:ext>
              </a:extLst>
            </p:cNvPr>
            <p:cNvSpPr/>
            <p:nvPr/>
          </p:nvSpPr>
          <p:spPr>
            <a:xfrm>
              <a:off x="5539815" y="3633109"/>
              <a:ext cx="2169993" cy="2169993"/>
            </a:xfrm>
            <a:prstGeom prst="ellipse">
              <a:avLst/>
            </a:prstGeom>
            <a:noFill/>
            <a:ln w="28575">
              <a:solidFill>
                <a:srgbClr val="F78D1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133" dirty="0">
                  <a:solidFill>
                    <a:schemeClr val="tx1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Technology</a:t>
              </a:r>
            </a:p>
          </p:txBody>
        </p:sp>
      </p:grpSp>
      <p:sp>
        <p:nvSpPr>
          <p:cNvPr id="36" name="Right Arrow 35">
            <a:extLst>
              <a:ext uri="{FF2B5EF4-FFF2-40B4-BE49-F238E27FC236}">
                <a16:creationId xmlns:a16="http://schemas.microsoft.com/office/drawing/2014/main" id="{2C6B9A93-74C9-1344-9F2D-2A748011F66E}"/>
              </a:ext>
            </a:extLst>
          </p:cNvPr>
          <p:cNvSpPr/>
          <p:nvPr/>
        </p:nvSpPr>
        <p:spPr>
          <a:xfrm>
            <a:off x="7643375" y="3633106"/>
            <a:ext cx="639655" cy="431836"/>
          </a:xfrm>
          <a:prstGeom prst="rightArrow">
            <a:avLst>
              <a:gd name="adj1" fmla="val 50000"/>
              <a:gd name="adj2" fmla="val 44594"/>
            </a:avLst>
          </a:prstGeom>
          <a:solidFill>
            <a:srgbClr val="F78D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1333" b="1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83495E-E3BA-8F4B-8470-81EE1887AF2B}"/>
              </a:ext>
            </a:extLst>
          </p:cNvPr>
          <p:cNvSpPr/>
          <p:nvPr/>
        </p:nvSpPr>
        <p:spPr>
          <a:xfrm>
            <a:off x="8442119" y="2114857"/>
            <a:ext cx="3508876" cy="282928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lnSpc>
                <a:spcPct val="120000"/>
              </a:lnSpc>
              <a:buBlip>
                <a:blip r:embed="rId3"/>
              </a:buBlip>
            </a:pPr>
            <a:r>
              <a:rPr lang="en-US" sz="16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DevSecOps pipeline and  process</a:t>
            </a:r>
          </a:p>
          <a:p>
            <a:pPr marL="285750" indent="-285750">
              <a:lnSpc>
                <a:spcPct val="120000"/>
              </a:lnSpc>
              <a:buBlip>
                <a:blip r:embed="rId3"/>
              </a:buBlip>
            </a:pPr>
            <a:r>
              <a:rPr lang="en-US" sz="16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Tagging and asset management</a:t>
            </a:r>
          </a:p>
          <a:p>
            <a:pPr marL="285750" indent="-285750">
              <a:lnSpc>
                <a:spcPct val="120000"/>
              </a:lnSpc>
              <a:buBlip>
                <a:blip r:embed="rId3"/>
              </a:buBlip>
            </a:pPr>
            <a:r>
              <a:rPr lang="en-US" sz="16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Monitoring and detective integration (SIEM)</a:t>
            </a:r>
          </a:p>
          <a:p>
            <a:pPr marL="285750" indent="-285750">
              <a:lnSpc>
                <a:spcPct val="120000"/>
              </a:lnSpc>
              <a:buBlip>
                <a:blip r:embed="rId3"/>
              </a:buBlip>
            </a:pPr>
            <a:r>
              <a:rPr lang="en-US" sz="16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 incident response plan and program</a:t>
            </a:r>
          </a:p>
          <a:p>
            <a:pPr marL="285750" indent="-285750">
              <a:lnSpc>
                <a:spcPct val="120000"/>
              </a:lnSpc>
              <a:buBlip>
                <a:blip r:embed="rId3"/>
              </a:buBlip>
            </a:pPr>
            <a:r>
              <a:rPr lang="en-US" sz="16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 vulnerability management</a:t>
            </a:r>
          </a:p>
          <a:p>
            <a:pPr marL="285750" indent="-285750">
              <a:lnSpc>
                <a:spcPct val="120000"/>
              </a:lnSpc>
              <a:buBlip>
                <a:blip r:embed="rId3"/>
              </a:buBlip>
            </a:pPr>
            <a:r>
              <a:rPr lang="en-US" sz="16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 posture management</a:t>
            </a:r>
          </a:p>
          <a:p>
            <a:pPr marL="285750" indent="-285750">
              <a:lnSpc>
                <a:spcPct val="120000"/>
              </a:lnSpc>
              <a:buBlip>
                <a:blip r:embed="rId3"/>
              </a:buBlip>
            </a:pPr>
            <a:r>
              <a:rPr lang="en-US" sz="16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 security training</a:t>
            </a:r>
          </a:p>
          <a:p>
            <a:pPr>
              <a:lnSpc>
                <a:spcPct val="120000"/>
              </a:lnSpc>
            </a:pPr>
            <a:endParaRPr lang="en-US" sz="1467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  <a:p>
            <a:pPr marL="230697" indent="-230697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1467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EBA6FD-5E20-1F4F-B6FB-D92CDE27E2A7}"/>
              </a:ext>
            </a:extLst>
          </p:cNvPr>
          <p:cNvSpPr/>
          <p:nvPr/>
        </p:nvSpPr>
        <p:spPr>
          <a:xfrm>
            <a:off x="8332212" y="1599903"/>
            <a:ext cx="3421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Expected outcomes</a:t>
            </a:r>
            <a:endParaRPr lang="en-US" sz="2400" dirty="0">
              <a:solidFill>
                <a:schemeClr val="accent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36778E-66A2-174B-9585-4F96865CAA98}"/>
              </a:ext>
            </a:extLst>
          </p:cNvPr>
          <p:cNvSpPr/>
          <p:nvPr/>
        </p:nvSpPr>
        <p:spPr>
          <a:xfrm>
            <a:off x="332178" y="1604627"/>
            <a:ext cx="5965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9E00"/>
                </a:solidFill>
              </a:rPr>
              <a:t>AWS Cloud Adoption Framework (CAF)</a:t>
            </a:r>
            <a:endParaRPr lang="en-US" sz="2000" b="1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C708E6E-5C29-B846-B2BA-6CEB1F3373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033701"/>
              </p:ext>
            </p:extLst>
          </p:nvPr>
        </p:nvGraphicFramePr>
        <p:xfrm>
          <a:off x="447285" y="2114857"/>
          <a:ext cx="2482998" cy="3632014"/>
        </p:xfrm>
        <a:graphic>
          <a:graphicData uri="http://schemas.openxmlformats.org/drawingml/2006/table">
            <a:tbl>
              <a:tblPr/>
              <a:tblGrid>
                <a:gridCol w="371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1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695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baseline="0" dirty="0">
                          <a:solidFill>
                            <a:schemeClr val="bg2"/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Non-technical</a:t>
                      </a:r>
                      <a:endParaRPr lang="en-US" sz="1100" baseline="0" dirty="0">
                        <a:solidFill>
                          <a:schemeClr val="bg2"/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 marL="82296" marR="82296" marT="41148" marB="41148"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A02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Business</a:t>
                      </a:r>
                      <a:br>
                        <a:rPr lang="en-US" sz="1800" dirty="0">
                          <a:solidFill>
                            <a:schemeClr val="bg2"/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</a:br>
                      <a:r>
                        <a:rPr lang="en-US" sz="1200" dirty="0">
                          <a:solidFill>
                            <a:schemeClr val="bg2"/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Value realization</a:t>
                      </a:r>
                      <a:endParaRPr lang="en-US" sz="1800" dirty="0">
                        <a:solidFill>
                          <a:schemeClr val="bg2"/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A0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6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People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Role and readiness</a:t>
                      </a:r>
                      <a:endParaRPr lang="en-US" sz="1800" dirty="0">
                        <a:solidFill>
                          <a:schemeClr val="bg2"/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 marL="82296" marR="82296" marT="41148" marB="41148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A0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69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Governance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Prioritization and control</a:t>
                      </a:r>
                      <a:endParaRPr lang="en-US" sz="2000" strike="sngStrike" baseline="0" dirty="0">
                        <a:solidFill>
                          <a:schemeClr val="bg2"/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 marL="82296" marR="82296" marT="41148" marB="41148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A0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16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200" baseline="0" dirty="0">
                        <a:solidFill>
                          <a:schemeClr val="bg2"/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 marL="82296" marR="82296" marT="41148" marB="41148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trike="sngStrike" baseline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8695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kern="1200" baseline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Technical</a:t>
                      </a:r>
                    </a:p>
                  </a:txBody>
                  <a:tcPr marL="82296" marR="82296" marT="41148" marB="41148" vert="vert27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A028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Platform</a:t>
                      </a:r>
                      <a:br>
                        <a:rPr lang="en-US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</a:b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Applications and infrastructure</a:t>
                      </a:r>
                      <a:endParaRPr lang="en-US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 marL="82296" marR="82296" marT="41148" marB="41148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A028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869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Security</a:t>
                      </a:r>
                      <a:br>
                        <a:rPr lang="en-US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</a:b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Risk and compliance</a:t>
                      </a:r>
                      <a:endParaRPr lang="en-US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 marL="82296" marR="82296" marT="41148" marB="41148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869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Operations</a:t>
                      </a:r>
                      <a:br>
                        <a:rPr lang="en-US" sz="18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</a:b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Amazon Ember" panose="020B0603020204020204" pitchFamily="34" charset="0"/>
                          <a:ea typeface="Amazon Ember" panose="020B0603020204020204" pitchFamily="34" charset="0"/>
                          <a:cs typeface="Amazon Ember" panose="020B0603020204020204" pitchFamily="34" charset="0"/>
                        </a:rPr>
                        <a:t>Hybrid and dynamic</a:t>
                      </a:r>
                      <a:endParaRPr lang="en-US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Amazon Ember" panose="020B0603020204020204" pitchFamily="34" charset="0"/>
                        <a:ea typeface="Amazon Ember" panose="020B0603020204020204" pitchFamily="34" charset="0"/>
                        <a:cs typeface="Amazon Ember" panose="020B0603020204020204" pitchFamily="34" charset="0"/>
                      </a:endParaRPr>
                    </a:p>
                  </a:txBody>
                  <a:tcPr marL="82296" marR="82296" marT="41148" marB="41148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A028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70E6DE0A-57D3-B74B-B170-1B288A18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Operationalize: Tools and processes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EA4B0D3-DA9B-964C-9053-A59D93A9AB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0BA56F-A457-7E41-9E94-D094640053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937" y="102846"/>
            <a:ext cx="628227" cy="914400"/>
          </a:xfrm>
          <a:prstGeom prst="rect">
            <a:avLst/>
          </a:prstGeom>
        </p:spPr>
      </p:pic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9C865E21-0FF6-EC46-B405-B4F76FCA783D}"/>
              </a:ext>
            </a:extLst>
          </p:cNvPr>
          <p:cNvSpPr txBox="1">
            <a:spLocks/>
          </p:cNvSpPr>
          <p:nvPr/>
        </p:nvSpPr>
        <p:spPr>
          <a:xfrm>
            <a:off x="10271053" y="1021717"/>
            <a:ext cx="1840306" cy="258532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200" b="1" dirty="0"/>
              <a:t>Security CAF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6775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F05615-D54F-4EEF-9329-D4DDE1B68F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85899"/>
            <a:ext cx="5715001" cy="4113177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accent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Expected outcomes: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DevSecOps pipeline and process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Tagging and asset management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Monitoring and detective integration (SIEM)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 incident response plan and program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 vulnerability management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 posture management</a:t>
            </a:r>
            <a:endParaRPr lang="en-US" sz="20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3B333F-CC5A-E84B-80B1-E82BCEA34C1C}"/>
              </a:ext>
            </a:extLst>
          </p:cNvPr>
          <p:cNvCxnSpPr>
            <a:cxnSpLocks/>
          </p:cNvCxnSpPr>
          <p:nvPr/>
        </p:nvCxnSpPr>
        <p:spPr>
          <a:xfrm>
            <a:off x="6059896" y="951131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B309E3C1-6B26-334C-9555-D3DFD7DC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1"/>
            <a:ext cx="11430000" cy="646331"/>
          </a:xfrm>
        </p:spPr>
        <p:txBody>
          <a:bodyPr/>
          <a:lstStyle/>
          <a:p>
            <a:r>
              <a:rPr lang="en-US" dirty="0"/>
              <a:t>Operationalize: Tools and processes 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1A4680A4-6168-8D44-861B-34CC9792691E}"/>
              </a:ext>
            </a:extLst>
          </p:cNvPr>
          <p:cNvSpPr txBox="1">
            <a:spLocks/>
          </p:cNvSpPr>
          <p:nvPr/>
        </p:nvSpPr>
        <p:spPr>
          <a:xfrm>
            <a:off x="6334128" y="1485899"/>
            <a:ext cx="3178172" cy="4113177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accent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Key tools: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Static code analyzer 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Config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GuardDuty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Detective                                    </a:t>
            </a:r>
            <a:endParaRPr lang="en-US" sz="2000" dirty="0">
              <a:solidFill>
                <a:srgbClr val="0C008C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Inspector</a:t>
            </a:r>
          </a:p>
          <a:p>
            <a:pPr marL="342900" indent="-342900">
              <a:lnSpc>
                <a:spcPct val="12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Hub</a:t>
            </a:r>
          </a:p>
        </p:txBody>
      </p:sp>
      <p:pic>
        <p:nvPicPr>
          <p:cNvPr id="15" name="Graphic 19">
            <a:extLst>
              <a:ext uri="{FF2B5EF4-FFF2-40B4-BE49-F238E27FC236}">
                <a16:creationId xmlns:a16="http://schemas.microsoft.com/office/drawing/2014/main" id="{4EC5DFB7-36BB-554E-86CB-F5BD6E00C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3886" y="320439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2">
            <a:extLst>
              <a:ext uri="{FF2B5EF4-FFF2-40B4-BE49-F238E27FC236}">
                <a16:creationId xmlns:a16="http://schemas.microsoft.com/office/drawing/2014/main" id="{2B8888A5-A782-A349-995E-534D8799B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03148" y="3993589"/>
            <a:ext cx="16034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Amazon GuardDuty</a:t>
            </a:r>
          </a:p>
        </p:txBody>
      </p:sp>
      <p:pic>
        <p:nvPicPr>
          <p:cNvPr id="17" name="Graphic 21">
            <a:extLst>
              <a:ext uri="{FF2B5EF4-FFF2-40B4-BE49-F238E27FC236}">
                <a16:creationId xmlns:a16="http://schemas.microsoft.com/office/drawing/2014/main" id="{56148AC8-8514-A846-B858-2FFBC38EA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2995" y="467415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5">
            <a:extLst>
              <a:ext uri="{FF2B5EF4-FFF2-40B4-BE49-F238E27FC236}">
                <a16:creationId xmlns:a16="http://schemas.microsoft.com/office/drawing/2014/main" id="{495BA6A1-A258-CF44-909A-C1832940AF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96839" y="5453970"/>
            <a:ext cx="146081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>
                <a:latin typeface="+mn-lt"/>
                <a:ea typeface="Amazon Ember" panose="020B0603020204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>
              <a:defRPr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>
              <a:defRPr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>
              <a:defRPr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en-US" altLang="en-US" dirty="0">
                <a:cs typeface="Amazon Ember Light" panose="020B0403020204020204" pitchFamily="34" charset="0"/>
              </a:rPr>
              <a:t>Amazon Inspector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00F58B8C-E051-3B43-BBBB-1C32AEFAD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2508" y="537210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12">
            <a:extLst>
              <a:ext uri="{FF2B5EF4-FFF2-40B4-BE49-F238E27FC236}">
                <a16:creationId xmlns:a16="http://schemas.microsoft.com/office/drawing/2014/main" id="{72D120C5-393E-B041-9EE1-1B4A43229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3538" y="6134101"/>
            <a:ext cx="15397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AWS Security Hub</a:t>
            </a:r>
          </a:p>
        </p:txBody>
      </p:sp>
      <p:pic>
        <p:nvPicPr>
          <p:cNvPr id="22" name="Graphic 20">
            <a:extLst>
              <a:ext uri="{FF2B5EF4-FFF2-40B4-BE49-F238E27FC236}">
                <a16:creationId xmlns:a16="http://schemas.microsoft.com/office/drawing/2014/main" id="{AA5B1E91-C6A5-2941-9DC2-F71414AC47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2508" y="3787868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2">
            <a:extLst>
              <a:ext uri="{FF2B5EF4-FFF2-40B4-BE49-F238E27FC236}">
                <a16:creationId xmlns:a16="http://schemas.microsoft.com/office/drawing/2014/main" id="{4AB1084D-B440-5A45-81D2-19DDB3D807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3102" y="4549868"/>
            <a:ext cx="14608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Amazon Detective</a:t>
            </a:r>
          </a:p>
        </p:txBody>
      </p:sp>
      <p:pic>
        <p:nvPicPr>
          <p:cNvPr id="24" name="Graphic 8">
            <a:extLst>
              <a:ext uri="{FF2B5EF4-FFF2-40B4-BE49-F238E27FC236}">
                <a16:creationId xmlns:a16="http://schemas.microsoft.com/office/drawing/2014/main" id="{2ED76CA8-3D39-9747-8625-254A31314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2507" y="2480634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1">
            <a:extLst>
              <a:ext uri="{FF2B5EF4-FFF2-40B4-BE49-F238E27FC236}">
                <a16:creationId xmlns:a16="http://schemas.microsoft.com/office/drawing/2014/main" id="{5C881FF9-BE3E-9B46-B99C-BB6E850FF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5853" y="3260834"/>
            <a:ext cx="107513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AWS Config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6E15D10-3CEB-F845-9D7D-3E673D3D8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5957" y="1895807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7AB7698-A079-9042-9A78-5E3BEFB8775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3B6ADC1-C857-CB4B-BA82-527C3804B51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936" y="102846"/>
            <a:ext cx="628227" cy="914400"/>
          </a:xfrm>
          <a:prstGeom prst="rect">
            <a:avLst/>
          </a:prstGeom>
        </p:spPr>
      </p:pic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C55A26E-F936-1240-98AA-0E6B718E83FE}"/>
              </a:ext>
            </a:extLst>
          </p:cNvPr>
          <p:cNvSpPr txBox="1">
            <a:spLocks/>
          </p:cNvSpPr>
          <p:nvPr/>
        </p:nvSpPr>
        <p:spPr>
          <a:xfrm>
            <a:off x="10267735" y="1061664"/>
            <a:ext cx="1801092" cy="258532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200" b="1" dirty="0"/>
              <a:t>CFN_NAG</a:t>
            </a:r>
          </a:p>
        </p:txBody>
      </p:sp>
    </p:spTree>
    <p:extLst>
      <p:ext uri="{BB962C8B-B14F-4D97-AF65-F5344CB8AC3E}">
        <p14:creationId xmlns:p14="http://schemas.microsoft.com/office/powerpoint/2010/main" val="272525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1" grpId="0"/>
      <p:bldP spid="23" grpId="0"/>
      <p:bldP spid="25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1"/>
            <a:ext cx="11430000" cy="646331"/>
          </a:xfrm>
        </p:spPr>
        <p:txBody>
          <a:bodyPr/>
          <a:lstStyle/>
          <a:p>
            <a:r>
              <a:rPr lang="en-US" dirty="0"/>
              <a:t>Mature: Tune and measure processes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ECFCBDC-BE93-A541-ADC9-E188C7181C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4829903"/>
              </p:ext>
            </p:extLst>
          </p:nvPr>
        </p:nvGraphicFramePr>
        <p:xfrm>
          <a:off x="-225996" y="1044734"/>
          <a:ext cx="8924590" cy="505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AB0C65C3-B312-CD4F-9877-DAB9BD9A4E4E}"/>
              </a:ext>
            </a:extLst>
          </p:cNvPr>
          <p:cNvSpPr txBox="1">
            <a:spLocks/>
          </p:cNvSpPr>
          <p:nvPr/>
        </p:nvSpPr>
        <p:spPr>
          <a:xfrm>
            <a:off x="6969748" y="1118087"/>
            <a:ext cx="4014204" cy="4113177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accent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Agile security:</a:t>
            </a:r>
          </a:p>
          <a:p>
            <a:pPr marL="342900" indent="-342900">
              <a:lnSpc>
                <a:spcPct val="120000"/>
              </a:lnSpc>
              <a:buBlip>
                <a:blip r:embed="rId8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Specialize to accelerate </a:t>
            </a:r>
          </a:p>
          <a:p>
            <a:pPr marL="342900" indent="-342900">
              <a:lnSpc>
                <a:spcPct val="120000"/>
              </a:lnSpc>
              <a:buBlip>
                <a:blip r:embed="rId8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Innovate not operations</a:t>
            </a:r>
          </a:p>
          <a:p>
            <a:pPr marL="342900" indent="-342900">
              <a:lnSpc>
                <a:spcPct val="120000"/>
              </a:lnSpc>
              <a:buBlip>
                <a:blip r:embed="rId8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Move quickly in sprints</a:t>
            </a:r>
          </a:p>
          <a:p>
            <a:pPr marL="342900" indent="-342900">
              <a:lnSpc>
                <a:spcPct val="120000"/>
              </a:lnSpc>
              <a:buBlip>
                <a:blip r:embed="rId8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Align with operations </a:t>
            </a:r>
          </a:p>
          <a:p>
            <a:pPr marL="342900" indent="-342900">
              <a:lnSpc>
                <a:spcPct val="120000"/>
              </a:lnSpc>
              <a:buBlip>
                <a:blip r:embed="rId8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Focus training</a:t>
            </a:r>
          </a:p>
          <a:p>
            <a:pPr marL="342900" indent="-342900">
              <a:lnSpc>
                <a:spcPct val="120000"/>
              </a:lnSpc>
              <a:buBlip>
                <a:blip r:embed="rId8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Backlog (roadmaps/gaps)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AFBEA4-1EA8-8E4C-BAE0-4BD8254845B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936" y="102846"/>
            <a:ext cx="628227" cy="914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ED313E-62C4-2E4A-B9CF-DFF5958CE8F5}"/>
              </a:ext>
            </a:extLst>
          </p:cNvPr>
          <p:cNvSpPr txBox="1"/>
          <p:nvPr/>
        </p:nvSpPr>
        <p:spPr>
          <a:xfrm>
            <a:off x="11151220" y="4861932"/>
            <a:ext cx="6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FF746D-8529-5A4C-8FED-7898AB57A8E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570278C-0DE0-5C47-9C9B-40CFBC98FA35}"/>
              </a:ext>
            </a:extLst>
          </p:cNvPr>
          <p:cNvSpPr txBox="1">
            <a:spLocks/>
          </p:cNvSpPr>
          <p:nvPr/>
        </p:nvSpPr>
        <p:spPr>
          <a:xfrm>
            <a:off x="10228722" y="1061664"/>
            <a:ext cx="1892205" cy="258532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200" b="1" dirty="0"/>
              <a:t>Agile guidance </a:t>
            </a:r>
          </a:p>
        </p:txBody>
      </p:sp>
    </p:spTree>
    <p:extLst>
      <p:ext uri="{BB962C8B-B14F-4D97-AF65-F5344CB8AC3E}">
        <p14:creationId xmlns:p14="http://schemas.microsoft.com/office/powerpoint/2010/main" val="12565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F05615-D54F-4EEF-9329-D4DDE1B68F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895128"/>
            <a:ext cx="5268112" cy="125547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Security Hub</a:t>
            </a:r>
          </a:p>
          <a:p>
            <a:pPr>
              <a:lnSpc>
                <a:spcPct val="120000"/>
              </a:lnSpc>
            </a:pPr>
            <a:endParaRPr lang="en-US" b="1" dirty="0">
              <a:solidFill>
                <a:schemeClr val="accent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3B333F-CC5A-E84B-80B1-E82BCEA34C1C}"/>
              </a:ext>
            </a:extLst>
          </p:cNvPr>
          <p:cNvCxnSpPr>
            <a:cxnSpLocks/>
          </p:cNvCxnSpPr>
          <p:nvPr/>
        </p:nvCxnSpPr>
        <p:spPr>
          <a:xfrm>
            <a:off x="5857874" y="951131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B309E3C1-6B26-334C-9555-D3DFD7DC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1"/>
            <a:ext cx="11430000" cy="646331"/>
          </a:xfrm>
        </p:spPr>
        <p:txBody>
          <a:bodyPr/>
          <a:lstStyle/>
          <a:p>
            <a:r>
              <a:rPr lang="en-US" dirty="0"/>
              <a:t>Mature: Tune and measure tools 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1A4680A4-6168-8D44-861B-34CC9792691E}"/>
              </a:ext>
            </a:extLst>
          </p:cNvPr>
          <p:cNvSpPr txBox="1">
            <a:spLocks/>
          </p:cNvSpPr>
          <p:nvPr/>
        </p:nvSpPr>
        <p:spPr>
          <a:xfrm>
            <a:off x="6334128" y="1485899"/>
            <a:ext cx="4376954" cy="4339650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accent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Measure and report: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Unified dashboard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Built in integrations with AWS security services 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Third-party integrations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Custom integrations</a:t>
            </a:r>
          </a:p>
          <a:p>
            <a:pPr marL="628650" lvl="1" indent="-342900">
              <a:buBlip>
                <a:blip r:embed="rId3"/>
              </a:buBlip>
            </a:pPr>
            <a:r>
              <a:rPr lang="en-US" sz="1800" dirty="0"/>
              <a:t>Security Hub API</a:t>
            </a:r>
          </a:p>
          <a:p>
            <a:pPr marL="628650" lvl="1" indent="-342900">
              <a:buBlip>
                <a:blip r:embed="rId3"/>
              </a:buBlip>
            </a:pPr>
            <a:r>
              <a:rPr lang="en-US" sz="1800" dirty="0"/>
              <a:t>AWS CLI</a:t>
            </a:r>
          </a:p>
          <a:p>
            <a:pPr marL="628650" lvl="1" indent="-342900">
              <a:buBlip>
                <a:blip r:embed="rId3"/>
              </a:buBlip>
            </a:pPr>
            <a:r>
              <a:rPr lang="en-US" sz="1800" dirty="0"/>
              <a:t>AWS Security Finding Format (ASFF)</a:t>
            </a:r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3B6ADC1-C857-CB4B-BA82-527C3804B5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936" y="102846"/>
            <a:ext cx="628227" cy="914400"/>
          </a:xfrm>
          <a:prstGeom prst="rect">
            <a:avLst/>
          </a:prstGeom>
        </p:spPr>
      </p:pic>
      <p:sp>
        <p:nvSpPr>
          <p:cNvPr id="32" name="TextBox 12">
            <a:extLst>
              <a:ext uri="{FF2B5EF4-FFF2-40B4-BE49-F238E27FC236}">
                <a16:creationId xmlns:a16="http://schemas.microsoft.com/office/drawing/2014/main" id="{87E38200-36B4-D040-AAF9-4D7BD71EC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85890" y="1017246"/>
            <a:ext cx="2018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Security Hub Integrations</a:t>
            </a:r>
          </a:p>
        </p:txBody>
      </p:sp>
      <p:graphicFrame>
        <p:nvGraphicFramePr>
          <p:cNvPr id="11" name="Content Placeholder 4">
            <a:extLst>
              <a:ext uri="{FF2B5EF4-FFF2-40B4-BE49-F238E27FC236}">
                <a16:creationId xmlns:a16="http://schemas.microsoft.com/office/drawing/2014/main" id="{C8A3ADCE-6A5B-C14A-BBAB-1A654205AC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9691348"/>
              </p:ext>
            </p:extLst>
          </p:nvPr>
        </p:nvGraphicFramePr>
        <p:xfrm>
          <a:off x="288685" y="1541459"/>
          <a:ext cx="1839949" cy="455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2" name="Graphic 19">
            <a:extLst>
              <a:ext uri="{FF2B5EF4-FFF2-40B4-BE49-F238E27FC236}">
                <a16:creationId xmlns:a16="http://schemas.microsoft.com/office/drawing/2014/main" id="{C95F2CED-6E1C-A14F-9DE0-193507F33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3891" y="1523627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phic 21">
            <a:extLst>
              <a:ext uri="{FF2B5EF4-FFF2-40B4-BE49-F238E27FC236}">
                <a16:creationId xmlns:a16="http://schemas.microsoft.com/office/drawing/2014/main" id="{3B3CAF8E-A971-5D4D-A68A-DB2B54999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923" y="418697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Graphic 19">
            <a:extLst>
              <a:ext uri="{FF2B5EF4-FFF2-40B4-BE49-F238E27FC236}">
                <a16:creationId xmlns:a16="http://schemas.microsoft.com/office/drawing/2014/main" id="{191DFF14-5F06-4848-9735-84348CA37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6707" y="3328654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2">
            <a:extLst>
              <a:ext uri="{FF2B5EF4-FFF2-40B4-BE49-F238E27FC236}">
                <a16:creationId xmlns:a16="http://schemas.microsoft.com/office/drawing/2014/main" id="{DFAD792F-502F-E84D-8BC8-68CE7B61A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3729" y="4118293"/>
            <a:ext cx="15397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AWS Security Hub</a:t>
            </a:r>
          </a:p>
        </p:txBody>
      </p:sp>
      <p:pic>
        <p:nvPicPr>
          <p:cNvPr id="18" name="Graphic 20">
            <a:extLst>
              <a:ext uri="{FF2B5EF4-FFF2-40B4-BE49-F238E27FC236}">
                <a16:creationId xmlns:a16="http://schemas.microsoft.com/office/drawing/2014/main" id="{90BC594D-B47C-4145-96BA-0B6CCAE00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1865" y="2203893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Graphic 8">
            <a:extLst>
              <a:ext uri="{FF2B5EF4-FFF2-40B4-BE49-F238E27FC236}">
                <a16:creationId xmlns:a16="http://schemas.microsoft.com/office/drawing/2014/main" id="{78C8E765-0960-AE4A-AA02-103D6D175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2441" y="1544275"/>
            <a:ext cx="597191" cy="59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58A8F78E-745C-C047-89B3-1D852D2A8BA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087924" y="3523933"/>
            <a:ext cx="594359" cy="594360"/>
          </a:xfrm>
          <a:prstGeom prst="rect">
            <a:avLst/>
          </a:prstGeom>
        </p:spPr>
      </p:pic>
      <p:pic>
        <p:nvPicPr>
          <p:cNvPr id="23" name="Graphic 19">
            <a:extLst>
              <a:ext uri="{FF2B5EF4-FFF2-40B4-BE49-F238E27FC236}">
                <a16:creationId xmlns:a16="http://schemas.microsoft.com/office/drawing/2014/main" id="{57223ED2-2C03-994E-8A97-545D21C30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1865" y="2863913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Graphic 6">
            <a:extLst>
              <a:ext uri="{FF2B5EF4-FFF2-40B4-BE49-F238E27FC236}">
                <a16:creationId xmlns:a16="http://schemas.microsoft.com/office/drawing/2014/main" id="{8D629CCB-7CFE-3248-88B0-D81F272A3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923" y="550701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Graphic 15">
            <a:extLst>
              <a:ext uri="{FF2B5EF4-FFF2-40B4-BE49-F238E27FC236}">
                <a16:creationId xmlns:a16="http://schemas.microsoft.com/office/drawing/2014/main" id="{23BCAD8A-F303-C24A-8368-9FE83D5C6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2164" y="418697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01DC1277-ED93-5B4B-A8F4-2756C013F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923" y="4843973"/>
            <a:ext cx="594360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E1FA6C5-E23A-2F46-8081-52A5B8B98442}"/>
              </a:ext>
            </a:extLst>
          </p:cNvPr>
          <p:cNvCxnSpPr>
            <a:cxnSpLocks/>
            <a:stCxn id="16" idx="1"/>
            <a:endCxn id="12" idx="3"/>
          </p:cNvCxnSpPr>
          <p:nvPr/>
        </p:nvCxnSpPr>
        <p:spPr>
          <a:xfrm flipH="1" flipV="1">
            <a:off x="3378251" y="1820807"/>
            <a:ext cx="1178456" cy="1888847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7C8F6A6-F54A-9E49-BCAF-986DA11C260F}"/>
              </a:ext>
            </a:extLst>
          </p:cNvPr>
          <p:cNvCxnSpPr>
            <a:cxnSpLocks/>
            <a:stCxn id="16" idx="1"/>
            <a:endCxn id="18" idx="3"/>
          </p:cNvCxnSpPr>
          <p:nvPr/>
        </p:nvCxnSpPr>
        <p:spPr>
          <a:xfrm flipH="1" flipV="1">
            <a:off x="2696225" y="2501073"/>
            <a:ext cx="1860482" cy="1208581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E11A82-2E03-C242-9CEC-8105A022BFBD}"/>
              </a:ext>
            </a:extLst>
          </p:cNvPr>
          <p:cNvCxnSpPr>
            <a:cxnSpLocks/>
            <a:stCxn id="16" idx="1"/>
          </p:cNvCxnSpPr>
          <p:nvPr/>
        </p:nvCxnSpPr>
        <p:spPr>
          <a:xfrm flipH="1" flipV="1">
            <a:off x="2721286" y="3148346"/>
            <a:ext cx="1835421" cy="561308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CA6AD7D-14D9-D046-B824-D38E4B417B33}"/>
              </a:ext>
            </a:extLst>
          </p:cNvPr>
          <p:cNvCxnSpPr>
            <a:cxnSpLocks/>
            <a:stCxn id="16" idx="1"/>
            <a:endCxn id="24" idx="3"/>
          </p:cNvCxnSpPr>
          <p:nvPr/>
        </p:nvCxnSpPr>
        <p:spPr>
          <a:xfrm flipH="1">
            <a:off x="2682283" y="3709654"/>
            <a:ext cx="1874424" cy="2094537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8F519E8-A3C1-6A4C-AB3F-B603FBA4736C}"/>
              </a:ext>
            </a:extLst>
          </p:cNvPr>
          <p:cNvCxnSpPr>
            <a:cxnSpLocks/>
            <a:stCxn id="16" idx="1"/>
            <a:endCxn id="25" idx="3"/>
          </p:cNvCxnSpPr>
          <p:nvPr/>
        </p:nvCxnSpPr>
        <p:spPr>
          <a:xfrm flipH="1">
            <a:off x="3366524" y="3709654"/>
            <a:ext cx="1190183" cy="774497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633371F-C0C7-C646-A241-835C6D0EC8F7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2721286" y="3709654"/>
            <a:ext cx="1835421" cy="1406675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F5EFFC2-8C46-A741-ADD0-F6BC3E747647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2682283" y="3709654"/>
            <a:ext cx="1874424" cy="98887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533A4DF-F4D2-8746-90FE-48D25130539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47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F05615-D54F-4EEF-9329-D4DDE1B68F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85900"/>
            <a:ext cx="5476875" cy="125547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800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Security Hub</a:t>
            </a:r>
            <a:endParaRPr lang="en-US" sz="2800" b="1" dirty="0">
              <a:solidFill>
                <a:schemeClr val="accent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  <a:p>
            <a:pPr>
              <a:lnSpc>
                <a:spcPct val="120000"/>
              </a:lnSpc>
            </a:pPr>
            <a:endParaRPr lang="en-US" b="1" dirty="0">
              <a:solidFill>
                <a:schemeClr val="accent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3B333F-CC5A-E84B-80B1-E82BCEA34C1C}"/>
              </a:ext>
            </a:extLst>
          </p:cNvPr>
          <p:cNvCxnSpPr>
            <a:cxnSpLocks/>
          </p:cNvCxnSpPr>
          <p:nvPr/>
        </p:nvCxnSpPr>
        <p:spPr>
          <a:xfrm>
            <a:off x="7396743" y="984046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B309E3C1-6B26-334C-9555-D3DFD7DC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1"/>
            <a:ext cx="11430000" cy="646331"/>
          </a:xfrm>
        </p:spPr>
        <p:txBody>
          <a:bodyPr/>
          <a:lstStyle/>
          <a:p>
            <a:r>
              <a:rPr lang="en-US" dirty="0"/>
              <a:t>Mature: Tune and measure risk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1A4680A4-6168-8D44-861B-34CC9792691E}"/>
              </a:ext>
            </a:extLst>
          </p:cNvPr>
          <p:cNvSpPr txBox="1">
            <a:spLocks/>
          </p:cNvSpPr>
          <p:nvPr/>
        </p:nvSpPr>
        <p:spPr>
          <a:xfrm>
            <a:off x="7673905" y="1485900"/>
            <a:ext cx="4436580" cy="4136517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accent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Measure and report: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Continuous assessment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Centralized management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Measure against standard baselines</a:t>
            </a:r>
          </a:p>
          <a:p>
            <a:pPr marL="342900" lvl="1" indent="-342900">
              <a:buBlip>
                <a:blip r:embed="rId3"/>
              </a:buBlip>
            </a:pPr>
            <a:r>
              <a:rPr lang="en-US" dirty="0"/>
              <a:t>AWS foundational security best practices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Visibility at account level for DevSecOps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Risk by region and resource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3B6ADC1-C857-CB4B-BA82-527C3804B5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8936" y="102846"/>
            <a:ext cx="628227" cy="914400"/>
          </a:xfrm>
          <a:prstGeom prst="rect">
            <a:avLst/>
          </a:prstGeom>
        </p:spPr>
      </p:pic>
      <p:pic>
        <p:nvPicPr>
          <p:cNvPr id="31" name="Graphic 19">
            <a:extLst>
              <a:ext uri="{FF2B5EF4-FFF2-40B4-BE49-F238E27FC236}">
                <a16:creationId xmlns:a16="http://schemas.microsoft.com/office/drawing/2014/main" id="{2EE44E7A-7F60-664B-891E-410F1821D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62368" y="19847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12">
            <a:extLst>
              <a:ext uri="{FF2B5EF4-FFF2-40B4-BE49-F238E27FC236}">
                <a16:creationId xmlns:a16="http://schemas.microsoft.com/office/drawing/2014/main" id="{87E38200-36B4-D040-AAF9-4D7BD71EC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3398" y="960471"/>
            <a:ext cx="15397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AWS Security Hub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EEBF086-A63C-5840-8537-104E1DF8309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999" y="2012064"/>
            <a:ext cx="6661658" cy="389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5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64219EF-1201-4F29-92E2-DA1930985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700" y="3050435"/>
            <a:ext cx="7658100" cy="757130"/>
          </a:xfrm>
        </p:spPr>
        <p:txBody>
          <a:bodyPr/>
          <a:lstStyle/>
          <a:p>
            <a:r>
              <a:rPr lang="en-US" dirty="0"/>
              <a:t>Justin Courtial</a:t>
            </a: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CEBDBFD3-A88B-2449-8BDE-395514AE6182}"/>
              </a:ext>
            </a:extLst>
          </p:cNvPr>
          <p:cNvSpPr txBox="1">
            <a:spLocks/>
          </p:cNvSpPr>
          <p:nvPr/>
        </p:nvSpPr>
        <p:spPr>
          <a:xfrm>
            <a:off x="774700" y="3807565"/>
            <a:ext cx="2696818" cy="574003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SzPct val="90000"/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58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144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Security Consultant</a:t>
            </a:r>
          </a:p>
          <a:p>
            <a:r>
              <a:rPr lang="en-US" dirty="0"/>
              <a:t>AWS Professional Services</a:t>
            </a:r>
          </a:p>
        </p:txBody>
      </p:sp>
    </p:spTree>
    <p:extLst>
      <p:ext uri="{BB962C8B-B14F-4D97-AF65-F5344CB8AC3E}">
        <p14:creationId xmlns:p14="http://schemas.microsoft.com/office/powerpoint/2010/main" val="97587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11BF1-68DF-76CE-569B-F0BFDF763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Mature: Threat detection example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9A49CF-5C9A-574E-A27E-A8B7F0BA8D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3750" y="102846"/>
            <a:ext cx="628227" cy="914400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0B0A34F-F37C-8A4D-9064-F32532F8BDD4}"/>
              </a:ext>
            </a:extLst>
          </p:cNvPr>
          <p:cNvSpPr txBox="1">
            <a:spLocks/>
          </p:cNvSpPr>
          <p:nvPr/>
        </p:nvSpPr>
        <p:spPr>
          <a:xfrm>
            <a:off x="10267735" y="1061664"/>
            <a:ext cx="1801092" cy="258532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1200" b="1" dirty="0"/>
              <a:t>Log Enabler</a:t>
            </a:r>
            <a:endParaRPr lang="en-US" sz="1100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3B2824D4-561F-2949-B067-995C396DBE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81000" y="1238744"/>
            <a:ext cx="5476875" cy="4921347"/>
          </a:xfrm>
        </p:spPr>
        <p:txBody>
          <a:bodyPr/>
          <a:lstStyle/>
          <a:p>
            <a:r>
              <a:rPr lang="en-US" altLang="x-none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Detective business outcome:</a:t>
            </a:r>
            <a:endParaRPr lang="en-US" dirty="0"/>
          </a:p>
          <a:p>
            <a:r>
              <a:rPr lang="en-US" sz="2000" dirty="0"/>
              <a:t>Increase visibility and speed of detection of cloud incidents in order to lower risk and enable accelerated use and development of cloud resources</a:t>
            </a:r>
            <a:endParaRPr lang="en-US" sz="2000" dirty="0">
              <a:solidFill>
                <a:schemeClr val="accent1"/>
              </a:solidFill>
            </a:endParaRPr>
          </a:p>
          <a:p>
            <a:r>
              <a:rPr lang="en-US" sz="2000" dirty="0"/>
              <a:t>Tool: </a:t>
            </a:r>
            <a:r>
              <a:rPr lang="en-US" sz="2000" dirty="0">
                <a:solidFill>
                  <a:schemeClr val="accent1"/>
                </a:solidFill>
              </a:rPr>
              <a:t>AWS Assisted Log Enabler</a:t>
            </a:r>
          </a:p>
          <a:p>
            <a:pPr marL="342900" indent="-342900">
              <a:buBlip>
                <a:blip r:embed="rId4"/>
              </a:buBlip>
            </a:pPr>
            <a:r>
              <a:rPr lang="en-US" sz="2000" dirty="0"/>
              <a:t>Single or multi-account</a:t>
            </a:r>
          </a:p>
          <a:p>
            <a:pPr marL="342900" indent="-342900">
              <a:buBlip>
                <a:blip r:embed="rId4"/>
              </a:buBlip>
            </a:pPr>
            <a:r>
              <a:rPr lang="en-US" sz="2000" dirty="0"/>
              <a:t>Dry run feature/check</a:t>
            </a:r>
          </a:p>
          <a:p>
            <a:pPr marL="342900" indent="-342900">
              <a:buBlip>
                <a:blip r:embed="rId4"/>
              </a:buBlip>
            </a:pPr>
            <a:r>
              <a:rPr lang="en-US" sz="2000" dirty="0"/>
              <a:t>Select specific services</a:t>
            </a:r>
          </a:p>
          <a:p>
            <a:pPr marL="342900" indent="-342900">
              <a:buBlip>
                <a:blip r:embed="rId4"/>
              </a:buBlip>
            </a:pPr>
            <a:r>
              <a:rPr lang="en-US" sz="2000" dirty="0"/>
              <a:t>Throttle up or down for use case</a:t>
            </a:r>
          </a:p>
          <a:p>
            <a:endParaRPr lang="en-US" dirty="0"/>
          </a:p>
        </p:txBody>
      </p:sp>
      <p:pic>
        <p:nvPicPr>
          <p:cNvPr id="6146" name="Picture 2" descr="Assisted Log Enabler Workflow">
            <a:extLst>
              <a:ext uri="{FF2B5EF4-FFF2-40B4-BE49-F238E27FC236}">
                <a16:creationId xmlns:a16="http://schemas.microsoft.com/office/drawing/2014/main" id="{1F70B320-925C-804F-B1C6-6B6729ECD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674" y="1694985"/>
            <a:ext cx="5638326" cy="463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7EC9412-6BED-AA4D-8FC6-A13543959F49}"/>
              </a:ext>
            </a:extLst>
          </p:cNvPr>
          <p:cNvCxnSpPr>
            <a:cxnSpLocks/>
          </p:cNvCxnSpPr>
          <p:nvPr/>
        </p:nvCxnSpPr>
        <p:spPr>
          <a:xfrm>
            <a:off x="5857874" y="951131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98CA67DA-1BC7-AE45-BB68-738276ADA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1081" y="102846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67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B2CBF2C-159A-4282-AF71-60E793C5E9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2608370"/>
            <a:ext cx="9144000" cy="1421928"/>
          </a:xfrm>
        </p:spPr>
        <p:txBody>
          <a:bodyPr/>
          <a:lstStyle/>
          <a:p>
            <a:r>
              <a:rPr lang="en-US" dirty="0"/>
              <a:t>Crawl, walk, run:</a:t>
            </a:r>
            <a:br>
              <a:rPr lang="en-US" dirty="0"/>
            </a:br>
            <a:r>
              <a:rPr lang="en-US" dirty="0"/>
              <a:t>Accelerating security maturity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30AA8E1-74EC-4328-82F9-0BA043CCE9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4615445"/>
            <a:ext cx="3216965" cy="369332"/>
          </a:xfrm>
        </p:spPr>
        <p:txBody>
          <a:bodyPr/>
          <a:lstStyle/>
          <a:p>
            <a:r>
              <a:rPr lang="en-US" dirty="0"/>
              <a:t>Chad Lorenc		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ADF379A-617C-4372-95AF-C3DEF08E8F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GRC205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976BAE3-CE75-4B22-9619-EBDD745B75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000" y="5002305"/>
            <a:ext cx="3326296" cy="535531"/>
          </a:xfrm>
        </p:spPr>
        <p:txBody>
          <a:bodyPr/>
          <a:lstStyle/>
          <a:p>
            <a:r>
              <a:rPr lang="en-US" dirty="0"/>
              <a:t>Security Delivery Practice Manager AWS Professional Services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416D4B0-B68D-E74E-956D-EFCF70CBF75C}"/>
              </a:ext>
            </a:extLst>
          </p:cNvPr>
          <p:cNvSpPr txBox="1">
            <a:spLocks/>
          </p:cNvSpPr>
          <p:nvPr/>
        </p:nvSpPr>
        <p:spPr>
          <a:xfrm>
            <a:off x="3932582" y="5019833"/>
            <a:ext cx="2696818" cy="574003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SzPct val="90000"/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58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144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Security Consultant</a:t>
            </a:r>
          </a:p>
          <a:p>
            <a:r>
              <a:rPr lang="en-US" dirty="0"/>
              <a:t>AWS Professional Services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539617DD-55AC-9B41-991C-1F6162934FD8}"/>
              </a:ext>
            </a:extLst>
          </p:cNvPr>
          <p:cNvSpPr txBox="1">
            <a:spLocks/>
          </p:cNvSpPr>
          <p:nvPr/>
        </p:nvSpPr>
        <p:spPr>
          <a:xfrm>
            <a:off x="3932582" y="4632973"/>
            <a:ext cx="2299251" cy="369332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0000"/>
              <a:buFont typeface="Amazon Ember" panose="020B0603020204020204" pitchFamily="34" charset="0"/>
              <a:buNone/>
              <a:defRPr sz="2000" b="0" i="0" kern="1200" cap="none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58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144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Justin Courtial</a:t>
            </a:r>
          </a:p>
        </p:txBody>
      </p:sp>
    </p:spTree>
    <p:extLst>
      <p:ext uri="{BB962C8B-B14F-4D97-AF65-F5344CB8AC3E}">
        <p14:creationId xmlns:p14="http://schemas.microsoft.com/office/powerpoint/2010/main" val="37935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A540FA-F77D-489B-AB6B-AB4FF1CE6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0"/>
            <a:ext cx="11430000" cy="646331"/>
          </a:xfrm>
        </p:spPr>
        <p:txBody>
          <a:bodyPr/>
          <a:lstStyle/>
          <a:p>
            <a:r>
              <a:rPr lang="en-US" dirty="0"/>
              <a:t>Mature: IAM example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F05615-D54F-4EEF-9329-D4DDE1B68F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28627" y="1603961"/>
            <a:ext cx="9080865" cy="4404283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altLang="x-none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IAM business outcome:</a:t>
            </a:r>
          </a:p>
          <a:p>
            <a:r>
              <a:rPr lang="en-US" sz="2000" dirty="0"/>
              <a:t>Enable secure, external connections and speed provisioning of new users and environments by automating visibility and measuring against best practices to continuously drive down risk</a:t>
            </a:r>
          </a:p>
          <a:p>
            <a:r>
              <a:rPr lang="en-US" dirty="0"/>
              <a:t>Tool: </a:t>
            </a:r>
            <a:r>
              <a:rPr lang="en-US" dirty="0">
                <a:solidFill>
                  <a:srgbClr val="48E58C"/>
                </a:solidFill>
              </a:rPr>
              <a:t>IAM Access Analyzer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IAM Access Analyzer helps </a:t>
            </a:r>
            <a:r>
              <a:rPr lang="en-US" sz="2000" dirty="0">
                <a:solidFill>
                  <a:srgbClr val="48E58C"/>
                </a:solidFill>
              </a:rPr>
              <a:t>identify resources </a:t>
            </a:r>
            <a:r>
              <a:rPr lang="en-US" sz="2000" dirty="0"/>
              <a:t>in your organization and accounts that are shared with an external entity: 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IAM Access Analyzer </a:t>
            </a:r>
            <a:r>
              <a:rPr lang="en-US" sz="2000" dirty="0">
                <a:solidFill>
                  <a:srgbClr val="48E58C"/>
                </a:solidFill>
              </a:rPr>
              <a:t>validates IAM policies </a:t>
            </a:r>
            <a:r>
              <a:rPr lang="en-US" sz="2000" dirty="0"/>
              <a:t>against policy grammar and best practices: </a:t>
            </a:r>
          </a:p>
          <a:p>
            <a:pPr marL="342900" indent="-342900">
              <a:buBlip>
                <a:blip r:embed="rId3"/>
              </a:buBlip>
            </a:pPr>
            <a:r>
              <a:rPr lang="en-US" sz="2000" dirty="0"/>
              <a:t>IAM Access Analyzer </a:t>
            </a:r>
            <a:r>
              <a:rPr lang="en-US" sz="2000" dirty="0">
                <a:solidFill>
                  <a:srgbClr val="48E58C"/>
                </a:solidFill>
              </a:rPr>
              <a:t>generates IAM policies </a:t>
            </a:r>
            <a:r>
              <a:rPr lang="en-US" sz="2000" dirty="0"/>
              <a:t>based on access activity in your AWS CloudTrail logs: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DF63BC-6F77-C947-AB59-F8F74208F4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000" y="1505129"/>
            <a:ext cx="1771185" cy="412169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98D1DCB-C3DA-DF45-BD45-326DBEE4304E}"/>
              </a:ext>
            </a:extLst>
          </p:cNvPr>
          <p:cNvCxnSpPr>
            <a:cxnSpLocks/>
          </p:cNvCxnSpPr>
          <p:nvPr/>
        </p:nvCxnSpPr>
        <p:spPr>
          <a:xfrm>
            <a:off x="2534810" y="951131"/>
            <a:ext cx="0" cy="5393913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63F7D52-1729-8842-B19F-93EF53B519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3750" y="102846"/>
            <a:ext cx="628227" cy="91440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207D9CE-B496-D24B-A345-39710DA835FD}"/>
              </a:ext>
            </a:extLst>
          </p:cNvPr>
          <p:cNvSpPr txBox="1">
            <a:spLocks/>
          </p:cNvSpPr>
          <p:nvPr/>
        </p:nvSpPr>
        <p:spPr>
          <a:xfrm>
            <a:off x="10141977" y="1017246"/>
            <a:ext cx="1947240" cy="276999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sz="1200" b="1" dirty="0"/>
              <a:t>IAM Access Analyzer</a:t>
            </a:r>
            <a:endParaRPr lang="en-US" sz="11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2D0482F-59F5-9746-91BB-170A0A1B30E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9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C0444-2C5C-87AA-47E3-48411A47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Mature: IAM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427A5-ED68-C863-0CA1-F6BA6B9D52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77000" y="1091281"/>
            <a:ext cx="5715000" cy="5641544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Amazon EC2 Server Policy:</a:t>
            </a:r>
          </a:p>
          <a:p>
            <a:pPr>
              <a:spcAft>
                <a:spcPts val="0"/>
              </a:spcAft>
            </a:pPr>
            <a:r>
              <a:rPr lang="en-US" sz="1800" u="sng" dirty="0"/>
              <a:t>IAM Policy (simplified): 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Allow Amazon EC2 servers to be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“Started”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“Stopped”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“Terminated”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”Created”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Policy applies to “ALL EC2 Servers” </a:t>
            </a:r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1800" u="sng" dirty="0"/>
              <a:t>Run Access Analyzer on the policy: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Recommendations based on last 90 days:</a:t>
            </a:r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1800" dirty="0"/>
              <a:t>Allow Amazon EC2 severs to be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“Started”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“Stopped”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</a:rPr>
              <a:t>“Terminated” –Not Used / Remove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</a:rPr>
              <a:t>”Created” – Not Used / Remove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</a:rPr>
              <a:t>Policy applies to “ALL”  - Unneeded access instead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00B050"/>
                </a:solidFill>
              </a:rPr>
              <a:t>Policy applies to “EC2 instances A, B, and C”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 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Then outputs in code that can be implemented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0A91B9D-48C7-DC4C-9FCB-B833AD9AEB5F}"/>
              </a:ext>
            </a:extLst>
          </p:cNvPr>
          <p:cNvSpPr txBox="1">
            <a:spLocks/>
          </p:cNvSpPr>
          <p:nvPr/>
        </p:nvSpPr>
        <p:spPr>
          <a:xfrm>
            <a:off x="380999" y="1091281"/>
            <a:ext cx="5965903" cy="4893647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Amazon S3 Bucket “Storage” Policy:</a:t>
            </a:r>
          </a:p>
          <a:p>
            <a:pPr>
              <a:spcAft>
                <a:spcPts val="0"/>
              </a:spcAft>
            </a:pPr>
            <a:r>
              <a:rPr lang="en-US" sz="1800" u="sng" dirty="0"/>
              <a:t>S3 IAM Policy (simplified): 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Allow Amazon S3 storage 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Full Access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Policy applies to “ALL S3 storage” </a:t>
            </a:r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1800" u="sng" dirty="0"/>
              <a:t>Run Access Analyzer on the policy: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Recommendations based on last 90 days:</a:t>
            </a:r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1800" dirty="0"/>
              <a:t>Allow Amazon S3 storage 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</a:rPr>
              <a:t>Full Access - Unneeded access instead: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00B050"/>
                </a:solidFill>
              </a:rPr>
              <a:t>Put items into storage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00B050"/>
                </a:solidFill>
              </a:rPr>
              <a:t>Get items from storage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00B050"/>
                </a:solidFill>
              </a:rPr>
              <a:t>List items from storage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</a:rPr>
              <a:t>Policy applies to “ALL S3 storage” Unneeded access: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00B050"/>
                </a:solidFill>
              </a:rPr>
              <a:t>Policy applies to  “S3 Storage A”</a:t>
            </a:r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1800" dirty="0"/>
              <a:t>Then outputs in code that can be implemented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F4691E-4588-6B47-BB0A-10AE1E1C33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3750" y="102846"/>
            <a:ext cx="628227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69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C0444-2C5C-87AA-47E3-48411A470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Mature: IAM Example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0A91B9D-48C7-DC4C-9FCB-B833AD9AEB5F}"/>
              </a:ext>
            </a:extLst>
          </p:cNvPr>
          <p:cNvSpPr txBox="1">
            <a:spLocks/>
          </p:cNvSpPr>
          <p:nvPr/>
        </p:nvSpPr>
        <p:spPr>
          <a:xfrm>
            <a:off x="381000" y="1091281"/>
            <a:ext cx="5715000" cy="4893647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Amazon S3 Bucket “Storage” Policy:</a:t>
            </a:r>
          </a:p>
          <a:p>
            <a:pPr>
              <a:spcAft>
                <a:spcPts val="0"/>
              </a:spcAft>
            </a:pPr>
            <a:r>
              <a:rPr lang="en-US" sz="1800" u="sng" dirty="0"/>
              <a:t>Amazon S3 IAM Policy (simplified): 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Allow Amazon S3 storage 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Full Access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This rule applies to “ALL S3 storage” </a:t>
            </a:r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1800" u="sng" dirty="0"/>
              <a:t>Run Access Analyzer on the rule: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Automatic recommends based on last 90 days:</a:t>
            </a:r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1800" dirty="0"/>
              <a:t>Allow Amazon S3 storage 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</a:rPr>
              <a:t>Full Access - Unneeded access instead: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chemeClr val="accent3"/>
                </a:solidFill>
              </a:rPr>
              <a:t>Put items into storage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chemeClr val="accent3"/>
                </a:solidFill>
              </a:rPr>
              <a:t>Get items from storage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chemeClr val="accent3"/>
                </a:solidFill>
              </a:rPr>
              <a:t>List items from storage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</a:rPr>
              <a:t>This rule applies to “ALL S3 storage” Unneeded access:</a:t>
            </a:r>
          </a:p>
          <a:p>
            <a:pPr>
              <a:spcAft>
                <a:spcPts val="0"/>
              </a:spcAft>
            </a:pPr>
            <a:r>
              <a:rPr lang="en-US" sz="1800" dirty="0">
                <a:solidFill>
                  <a:schemeClr val="accent3"/>
                </a:solidFill>
              </a:rPr>
              <a:t>This rule applies to  “S3 Storage A”</a:t>
            </a:r>
          </a:p>
          <a:p>
            <a:pPr>
              <a:spcAft>
                <a:spcPts val="0"/>
              </a:spcAft>
            </a:pPr>
            <a:endParaRPr lang="en-US" sz="1800" dirty="0"/>
          </a:p>
          <a:p>
            <a:pPr>
              <a:spcAft>
                <a:spcPts val="0"/>
              </a:spcAft>
            </a:pPr>
            <a:r>
              <a:rPr lang="en-US" sz="1800" dirty="0"/>
              <a:t>Then outputs in code that can be implemented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BC2A26-8CD4-7E45-BB97-BD5ED26C2375}"/>
              </a:ext>
            </a:extLst>
          </p:cNvPr>
          <p:cNvSpPr txBox="1"/>
          <p:nvPr/>
        </p:nvSpPr>
        <p:spPr>
          <a:xfrm>
            <a:off x="6437042" y="1091281"/>
            <a:ext cx="4714177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800" u="sng" dirty="0">
                <a:solidFill>
                  <a:schemeClr val="accent5"/>
                </a:solidFill>
              </a:rPr>
              <a:t>Before:</a:t>
            </a:r>
          </a:p>
          <a:p>
            <a:pPr>
              <a:spcAft>
                <a:spcPts val="0"/>
              </a:spcAft>
            </a:pPr>
            <a:endParaRPr lang="en-US" sz="1400" dirty="0">
              <a:latin typeface="Lucida Console" panose="020B0609040504020204" pitchFamily="49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"Effect": "Allow",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"Action": 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[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</a:t>
            </a:r>
            <a:r>
              <a:rPr lang="en-US" sz="1400" dirty="0">
                <a:solidFill>
                  <a:schemeClr val="accent5"/>
                </a:solidFill>
                <a:latin typeface="Lucida Console" panose="020B0609040504020204" pitchFamily="49" charset="0"/>
              </a:rPr>
              <a:t>"s3:*"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],</a:t>
            </a:r>
          </a:p>
          <a:p>
            <a:pPr>
              <a:spcAft>
                <a:spcPts val="0"/>
              </a:spcAft>
            </a:pPr>
            <a:endParaRPr lang="en-US" sz="1400" dirty="0">
              <a:latin typeface="Lucida Console" panose="020B0609040504020204" pitchFamily="49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"Resource": "</a:t>
            </a:r>
            <a:r>
              <a:rPr lang="en-US" sz="1400" dirty="0">
                <a:solidFill>
                  <a:schemeClr val="accent5"/>
                </a:solidFill>
                <a:latin typeface="Lucida Console" panose="020B0609040504020204" pitchFamily="49" charset="0"/>
              </a:rPr>
              <a:t>arn:aws:s3:::*"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} 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          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B78A4F-828E-AA43-ACA1-C753463EC9FA}"/>
              </a:ext>
            </a:extLst>
          </p:cNvPr>
          <p:cNvSpPr txBox="1"/>
          <p:nvPr/>
        </p:nvSpPr>
        <p:spPr>
          <a:xfrm>
            <a:off x="6437042" y="3677507"/>
            <a:ext cx="6094140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800" u="sng" dirty="0">
                <a:solidFill>
                  <a:schemeClr val="accent1"/>
                </a:solidFill>
              </a:rPr>
              <a:t>After:</a:t>
            </a:r>
          </a:p>
          <a:p>
            <a:pPr>
              <a:spcAft>
                <a:spcPts val="0"/>
              </a:spcAft>
            </a:pPr>
            <a:endParaRPr lang="en-US" sz="1400" dirty="0">
              <a:latin typeface="Lucida Console" panose="020B0609040504020204" pitchFamily="49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"Effect": "Allow",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"Action": 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[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</a:t>
            </a:r>
            <a:r>
              <a:rPr lang="en-US" sz="1400" dirty="0">
                <a:solidFill>
                  <a:schemeClr val="accent3"/>
                </a:solidFill>
                <a:latin typeface="Lucida Console" panose="020B0609040504020204" pitchFamily="49" charset="0"/>
              </a:rPr>
              <a:t>"s3:PutObject”,</a:t>
            </a: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chemeClr val="accent3"/>
                </a:solidFill>
                <a:latin typeface="Lucida Console" panose="020B0609040504020204" pitchFamily="49" charset="0"/>
              </a:rPr>
              <a:t>	“s3:GetObject”,</a:t>
            </a: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chemeClr val="accent3"/>
                </a:solidFill>
                <a:latin typeface="Lucida Console" panose="020B0609040504020204" pitchFamily="49" charset="0"/>
              </a:rPr>
              <a:t>	“s3:ListBuckets”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],</a:t>
            </a:r>
          </a:p>
          <a:p>
            <a:pPr>
              <a:spcAft>
                <a:spcPts val="0"/>
              </a:spcAft>
            </a:pPr>
            <a:endParaRPr lang="en-US" sz="1400" dirty="0">
              <a:latin typeface="Lucida Console" panose="020B0609040504020204" pitchFamily="49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"Resource": "arn:aws:s3</a:t>
            </a:r>
            <a:r>
              <a:rPr lang="en-US" sz="1400" dirty="0">
                <a:solidFill>
                  <a:schemeClr val="accent3"/>
                </a:solidFill>
                <a:latin typeface="Lucida Console" panose="020B0609040504020204" pitchFamily="49" charset="0"/>
              </a:rPr>
              <a:t>:::${Storage A}"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	} </a:t>
            </a:r>
          </a:p>
          <a:p>
            <a:pPr>
              <a:spcAft>
                <a:spcPts val="0"/>
              </a:spcAft>
            </a:pPr>
            <a:r>
              <a:rPr lang="en-US" sz="1400" dirty="0">
                <a:latin typeface="Lucida Console" panose="020B0609040504020204" pitchFamily="49" charset="0"/>
              </a:rPr>
              <a:t>          ]</a:t>
            </a:r>
            <a:endParaRPr lang="en-US" sz="1600" dirty="0">
              <a:latin typeface="Lucida Console" panose="020B0609040504020204" pitchFamily="49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CBDA77F-D491-954D-A151-B97276FB6D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3750" y="102846"/>
            <a:ext cx="628227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11D378-3BC6-6E4B-A02F-C003995C65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5A6E3E3-28D4-254B-A110-F549604264E4}"/>
              </a:ext>
            </a:extLst>
          </p:cNvPr>
          <p:cNvSpPr txBox="1">
            <a:spLocks/>
          </p:cNvSpPr>
          <p:nvPr/>
        </p:nvSpPr>
        <p:spPr>
          <a:xfrm>
            <a:off x="10239153" y="1017246"/>
            <a:ext cx="1860698" cy="276999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Amazon Ember" panose="020B0603020204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SzPct val="90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Amazon Ember" panose="020B0603020204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sz="1200" b="1" dirty="0"/>
              <a:t>Security Hub Integration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95022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0BA010-ACCC-2C40-9073-5030E885DD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3359" y="2712392"/>
            <a:ext cx="3258738" cy="26618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E2B285-365C-2B41-9314-967FB3E170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959" y="1755933"/>
            <a:ext cx="2485946" cy="3618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F4C3D70-5345-0446-8AA6-81DB2FC4260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73" y="1625868"/>
            <a:ext cx="3421566" cy="374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>
            <a:extLst>
              <a:ext uri="{FF2B5EF4-FFF2-40B4-BE49-F238E27FC236}">
                <a16:creationId xmlns:a16="http://schemas.microsoft.com/office/drawing/2014/main" id="{674E6DC0-F066-0149-849E-07A4D5FF0D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0530" y="102846"/>
            <a:ext cx="834666" cy="91440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F05615-D54F-4EEF-9329-D4DDE1B68F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895128"/>
            <a:ext cx="5268112" cy="118154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b="1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Security Hub</a:t>
            </a:r>
          </a:p>
          <a:p>
            <a:pPr>
              <a:lnSpc>
                <a:spcPct val="120000"/>
              </a:lnSpc>
            </a:pPr>
            <a:endParaRPr lang="en-US" b="1" dirty="0">
              <a:solidFill>
                <a:schemeClr val="accent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309E3C1-6B26-334C-9555-D3DFD7DC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1"/>
            <a:ext cx="11430000" cy="646331"/>
          </a:xfrm>
        </p:spPr>
        <p:txBody>
          <a:bodyPr/>
          <a:lstStyle/>
          <a:p>
            <a:r>
              <a:rPr lang="en-US" dirty="0">
                <a:latin typeface="+mn-lt"/>
              </a:rPr>
              <a:t>Optimize: </a:t>
            </a:r>
            <a:r>
              <a:rPr lang="en-US" dirty="0">
                <a:latin typeface="Amazon Ember" panose="020B0603020204020204" pitchFamily="34" charset="0"/>
              </a:rPr>
              <a:t>Automate and Iterate</a:t>
            </a:r>
            <a:endParaRPr lang="en-US" dirty="0">
              <a:latin typeface="+mn-lt"/>
            </a:endParaRPr>
          </a:p>
        </p:txBody>
      </p:sp>
      <p:sp>
        <p:nvSpPr>
          <p:cNvPr id="32" name="TextBox 12">
            <a:extLst>
              <a:ext uri="{FF2B5EF4-FFF2-40B4-BE49-F238E27FC236}">
                <a16:creationId xmlns:a16="http://schemas.microsoft.com/office/drawing/2014/main" id="{87E38200-36B4-D040-AAF9-4D7BD71EC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4623" y="1102829"/>
            <a:ext cx="198926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Isolation Automation</a:t>
            </a:r>
          </a:p>
        </p:txBody>
      </p:sp>
      <p:graphicFrame>
        <p:nvGraphicFramePr>
          <p:cNvPr id="11" name="Content Placeholder 4">
            <a:extLst>
              <a:ext uri="{FF2B5EF4-FFF2-40B4-BE49-F238E27FC236}">
                <a16:creationId xmlns:a16="http://schemas.microsoft.com/office/drawing/2014/main" id="{C8A3ADCE-6A5B-C14A-BBAB-1A654205AC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1230829"/>
              </p:ext>
            </p:extLst>
          </p:nvPr>
        </p:nvGraphicFramePr>
        <p:xfrm>
          <a:off x="336393" y="1541459"/>
          <a:ext cx="1839949" cy="4559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" name="Graphic 19">
            <a:extLst>
              <a:ext uri="{FF2B5EF4-FFF2-40B4-BE49-F238E27FC236}">
                <a16:creationId xmlns:a16="http://schemas.microsoft.com/office/drawing/2014/main" id="{C95F2CED-6E1C-A14F-9DE0-193507F33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3891" y="1523627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phic 21">
            <a:extLst>
              <a:ext uri="{FF2B5EF4-FFF2-40B4-BE49-F238E27FC236}">
                <a16:creationId xmlns:a16="http://schemas.microsoft.com/office/drawing/2014/main" id="{3B3CAF8E-A971-5D4D-A68A-DB2B54999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923" y="418697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Graphic 19">
            <a:extLst>
              <a:ext uri="{FF2B5EF4-FFF2-40B4-BE49-F238E27FC236}">
                <a16:creationId xmlns:a16="http://schemas.microsoft.com/office/drawing/2014/main" id="{191DFF14-5F06-4848-9735-84348CA37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6707" y="3328654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2">
            <a:extLst>
              <a:ext uri="{FF2B5EF4-FFF2-40B4-BE49-F238E27FC236}">
                <a16:creationId xmlns:a16="http://schemas.microsoft.com/office/drawing/2014/main" id="{DFAD792F-502F-E84D-8BC8-68CE7B61A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2617" y="4127165"/>
            <a:ext cx="11901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AWS</a:t>
            </a:r>
          </a:p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 Security Hub</a:t>
            </a:r>
          </a:p>
        </p:txBody>
      </p:sp>
      <p:pic>
        <p:nvPicPr>
          <p:cNvPr id="18" name="Graphic 20">
            <a:extLst>
              <a:ext uri="{FF2B5EF4-FFF2-40B4-BE49-F238E27FC236}">
                <a16:creationId xmlns:a16="http://schemas.microsoft.com/office/drawing/2014/main" id="{90BC594D-B47C-4145-96BA-0B6CCAE00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1865" y="2203893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Graphic 8">
            <a:extLst>
              <a:ext uri="{FF2B5EF4-FFF2-40B4-BE49-F238E27FC236}">
                <a16:creationId xmlns:a16="http://schemas.microsoft.com/office/drawing/2014/main" id="{78C8E765-0960-AE4A-AA02-103D6D175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2441" y="1544275"/>
            <a:ext cx="597191" cy="59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58A8F78E-745C-C047-89B3-1D852D2A8BA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087924" y="3523933"/>
            <a:ext cx="594359" cy="594360"/>
          </a:xfrm>
          <a:prstGeom prst="rect">
            <a:avLst/>
          </a:prstGeom>
        </p:spPr>
      </p:pic>
      <p:pic>
        <p:nvPicPr>
          <p:cNvPr id="23" name="Graphic 19">
            <a:extLst>
              <a:ext uri="{FF2B5EF4-FFF2-40B4-BE49-F238E27FC236}">
                <a16:creationId xmlns:a16="http://schemas.microsoft.com/office/drawing/2014/main" id="{57223ED2-2C03-994E-8A97-545D21C30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1865" y="2863913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Graphic 6">
            <a:extLst>
              <a:ext uri="{FF2B5EF4-FFF2-40B4-BE49-F238E27FC236}">
                <a16:creationId xmlns:a16="http://schemas.microsoft.com/office/drawing/2014/main" id="{8D629CCB-7CFE-3248-88B0-D81F272A3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923" y="550701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Graphic 15">
            <a:extLst>
              <a:ext uri="{FF2B5EF4-FFF2-40B4-BE49-F238E27FC236}">
                <a16:creationId xmlns:a16="http://schemas.microsoft.com/office/drawing/2014/main" id="{23BCAD8A-F303-C24A-8368-9FE83D5C6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2164" y="4186971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01DC1277-ED93-5B4B-A8F4-2756C013F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923" y="4843973"/>
            <a:ext cx="594360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E1FA6C5-E23A-2F46-8081-52A5B8B98442}"/>
              </a:ext>
            </a:extLst>
          </p:cNvPr>
          <p:cNvCxnSpPr>
            <a:cxnSpLocks/>
            <a:stCxn id="16" idx="1"/>
            <a:endCxn id="12" idx="3"/>
          </p:cNvCxnSpPr>
          <p:nvPr/>
        </p:nvCxnSpPr>
        <p:spPr>
          <a:xfrm flipH="1" flipV="1">
            <a:off x="3378251" y="1820807"/>
            <a:ext cx="1178456" cy="1888847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7C8F6A6-F54A-9E49-BCAF-986DA11C260F}"/>
              </a:ext>
            </a:extLst>
          </p:cNvPr>
          <p:cNvCxnSpPr>
            <a:cxnSpLocks/>
            <a:stCxn id="16" idx="1"/>
            <a:endCxn id="18" idx="3"/>
          </p:cNvCxnSpPr>
          <p:nvPr/>
        </p:nvCxnSpPr>
        <p:spPr>
          <a:xfrm flipH="1" flipV="1">
            <a:off x="2696225" y="2501073"/>
            <a:ext cx="1860482" cy="1208581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E11A82-2E03-C242-9CEC-8105A022BFBD}"/>
              </a:ext>
            </a:extLst>
          </p:cNvPr>
          <p:cNvCxnSpPr>
            <a:cxnSpLocks/>
            <a:stCxn id="16" idx="1"/>
          </p:cNvCxnSpPr>
          <p:nvPr/>
        </p:nvCxnSpPr>
        <p:spPr>
          <a:xfrm flipH="1" flipV="1">
            <a:off x="2721286" y="3148346"/>
            <a:ext cx="1835421" cy="561308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CA6AD7D-14D9-D046-B824-D38E4B417B33}"/>
              </a:ext>
            </a:extLst>
          </p:cNvPr>
          <p:cNvCxnSpPr>
            <a:cxnSpLocks/>
            <a:stCxn id="16" idx="1"/>
            <a:endCxn id="24" idx="3"/>
          </p:cNvCxnSpPr>
          <p:nvPr/>
        </p:nvCxnSpPr>
        <p:spPr>
          <a:xfrm flipH="1">
            <a:off x="2682283" y="3709654"/>
            <a:ext cx="1874424" cy="2094537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8F519E8-A3C1-6A4C-AB3F-B603FBA4736C}"/>
              </a:ext>
            </a:extLst>
          </p:cNvPr>
          <p:cNvCxnSpPr>
            <a:cxnSpLocks/>
            <a:stCxn id="16" idx="1"/>
            <a:endCxn id="25" idx="3"/>
          </p:cNvCxnSpPr>
          <p:nvPr/>
        </p:nvCxnSpPr>
        <p:spPr>
          <a:xfrm flipH="1">
            <a:off x="3366524" y="3709654"/>
            <a:ext cx="1190183" cy="774497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633371F-C0C7-C646-A241-835C6D0EC8F7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2721286" y="3709654"/>
            <a:ext cx="1835421" cy="1406675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F5EFFC2-8C46-A741-ADD0-F6BC3E747647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2682283" y="3709654"/>
            <a:ext cx="1874424" cy="98887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32CDAA32-F6CD-B943-9348-BFE614C7F30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050775" y="3413321"/>
            <a:ext cx="592666" cy="592666"/>
          </a:xfrm>
          <a:prstGeom prst="rect">
            <a:avLst/>
          </a:prstGeom>
        </p:spPr>
      </p:pic>
      <p:sp>
        <p:nvSpPr>
          <p:cNvPr id="31" name="TextBox 12">
            <a:extLst>
              <a:ext uri="{FF2B5EF4-FFF2-40B4-BE49-F238E27FC236}">
                <a16:creationId xmlns:a16="http://schemas.microsoft.com/office/drawing/2014/main" id="{E6186E2E-E2C1-E34D-B894-D8D9DCAA0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7409" y="4029094"/>
            <a:ext cx="1028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CloudWatch</a:t>
            </a: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46F77C50-CAD3-B648-99DC-47527A9A13E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389040" y="3286271"/>
            <a:ext cx="594360" cy="59436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F0FBCD89-9F36-4D4B-B28C-8C11CB96269F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406344" y="2221387"/>
            <a:ext cx="592668" cy="59266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58DE5736-B00B-9544-AD5E-FE13F116523A}"/>
              </a:ext>
            </a:extLst>
          </p:cNvPr>
          <p:cNvSpPr txBox="1"/>
          <p:nvPr/>
        </p:nvSpPr>
        <p:spPr>
          <a:xfrm>
            <a:off x="3961771" y="1930444"/>
            <a:ext cx="3054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Automation actions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5DF7670-3171-6947-9F4F-4CF13EB5088E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553" y="1368819"/>
            <a:ext cx="903308" cy="60000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3FDE0E8-0C25-C74A-A825-726861E551BD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472" y="5753653"/>
            <a:ext cx="1345880" cy="309347"/>
          </a:xfrm>
          <a:prstGeom prst="rect">
            <a:avLst/>
          </a:prstGeom>
        </p:spPr>
      </p:pic>
      <p:pic>
        <p:nvPicPr>
          <p:cNvPr id="51" name="Graphic 26">
            <a:extLst>
              <a:ext uri="{FF2B5EF4-FFF2-40B4-BE49-F238E27FC236}">
                <a16:creationId xmlns:a16="http://schemas.microsoft.com/office/drawing/2014/main" id="{C2C5E721-2BBD-994D-B9E5-2C2B926F8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6346" y="5592122"/>
            <a:ext cx="594360" cy="59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12">
            <a:extLst>
              <a:ext uri="{FF2B5EF4-FFF2-40B4-BE49-F238E27FC236}">
                <a16:creationId xmlns:a16="http://schemas.microsoft.com/office/drawing/2014/main" id="{4C72DDE4-F5A3-F843-9615-183C4F441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855" y="6188612"/>
            <a:ext cx="1028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Amazon SQS</a:t>
            </a:r>
          </a:p>
        </p:txBody>
      </p:sp>
      <p:sp>
        <p:nvSpPr>
          <p:cNvPr id="54" name="TextBox 12">
            <a:extLst>
              <a:ext uri="{FF2B5EF4-FFF2-40B4-BE49-F238E27FC236}">
                <a16:creationId xmlns:a16="http://schemas.microsoft.com/office/drawing/2014/main" id="{E6CDE7E4-315B-DC4C-B28E-4EA7B1107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2117" y="3883414"/>
            <a:ext cx="1028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AWS Lambda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F3E3E3E-F05D-E248-9591-C18E9D385D23}"/>
              </a:ext>
            </a:extLst>
          </p:cNvPr>
          <p:cNvSpPr txBox="1"/>
          <p:nvPr/>
        </p:nvSpPr>
        <p:spPr>
          <a:xfrm>
            <a:off x="8817388" y="1588367"/>
            <a:ext cx="34347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Detect questionable activity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E90B5C7-C2A6-1746-85FF-9BA52091350D}"/>
              </a:ext>
            </a:extLst>
          </p:cNvPr>
          <p:cNvSpPr txBox="1"/>
          <p:nvPr/>
        </p:nvSpPr>
        <p:spPr>
          <a:xfrm>
            <a:off x="8817388" y="2276116"/>
            <a:ext cx="34347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Collect logs and revoke access</a:t>
            </a:r>
          </a:p>
        </p:txBody>
      </p:sp>
      <p:pic>
        <p:nvPicPr>
          <p:cNvPr id="57" name="Graphic 56">
            <a:extLst>
              <a:ext uri="{FF2B5EF4-FFF2-40B4-BE49-F238E27FC236}">
                <a16:creationId xmlns:a16="http://schemas.microsoft.com/office/drawing/2014/main" id="{AC0D2554-251F-954D-9569-183166C97C3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392408" y="4430958"/>
            <a:ext cx="594360" cy="594360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BAC780B6-E018-AE41-9172-76C992C20CD0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054686" y="4444022"/>
            <a:ext cx="592668" cy="592668"/>
          </a:xfrm>
          <a:prstGeom prst="rect">
            <a:avLst/>
          </a:prstGeom>
        </p:spPr>
      </p:pic>
      <p:sp>
        <p:nvSpPr>
          <p:cNvPr id="59" name="TextBox 12">
            <a:extLst>
              <a:ext uri="{FF2B5EF4-FFF2-40B4-BE49-F238E27FC236}">
                <a16:creationId xmlns:a16="http://schemas.microsoft.com/office/drawing/2014/main" id="{0EB74CA4-2F7E-B54E-8707-62EBDD374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1272" y="5002493"/>
            <a:ext cx="10282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Amazon Systems Manager</a:t>
            </a:r>
          </a:p>
        </p:txBody>
      </p:sp>
      <p:sp>
        <p:nvSpPr>
          <p:cNvPr id="60" name="TextBox 12">
            <a:extLst>
              <a:ext uri="{FF2B5EF4-FFF2-40B4-BE49-F238E27FC236}">
                <a16:creationId xmlns:a16="http://schemas.microsoft.com/office/drawing/2014/main" id="{840890F0-2707-3F4B-AD79-8CFE00492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769" y="5043910"/>
            <a:ext cx="762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AWS Lambda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5FEC26C-0A5A-3B4C-A8DE-246A965FDF8F}"/>
              </a:ext>
            </a:extLst>
          </p:cNvPr>
          <p:cNvSpPr txBox="1"/>
          <p:nvPr/>
        </p:nvSpPr>
        <p:spPr>
          <a:xfrm>
            <a:off x="8817388" y="2981367"/>
            <a:ext cx="34347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Quarantine </a:t>
            </a:r>
          </a:p>
          <a:p>
            <a:endParaRPr lang="en-US" sz="1600" dirty="0"/>
          </a:p>
          <a:p>
            <a:r>
              <a:rPr lang="en-US" sz="1600" dirty="0"/>
              <a:t>Take forensic snapshots</a:t>
            </a:r>
          </a:p>
          <a:p>
            <a:endParaRPr lang="en-US" sz="1600" dirty="0"/>
          </a:p>
          <a:p>
            <a:r>
              <a:rPr lang="en-US" sz="1600" dirty="0"/>
              <a:t>Replace with golden Image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5AB2C04-004A-554E-8918-387C1F910670}"/>
              </a:ext>
            </a:extLst>
          </p:cNvPr>
          <p:cNvSpPr txBox="1"/>
          <p:nvPr/>
        </p:nvSpPr>
        <p:spPr>
          <a:xfrm>
            <a:off x="8817388" y="4529363"/>
            <a:ext cx="2993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Remediate issue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77FF5F6-9DB1-494E-A33E-5E0224935B23}"/>
              </a:ext>
            </a:extLst>
          </p:cNvPr>
          <p:cNvSpPr txBox="1"/>
          <p:nvPr/>
        </p:nvSpPr>
        <p:spPr>
          <a:xfrm>
            <a:off x="9786711" y="5739049"/>
            <a:ext cx="2133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Validate</a:t>
            </a:r>
          </a:p>
        </p:txBody>
      </p:sp>
      <p:sp>
        <p:nvSpPr>
          <p:cNvPr id="64" name="TextBox 12">
            <a:extLst>
              <a:ext uri="{FF2B5EF4-FFF2-40B4-BE49-F238E27FC236}">
                <a16:creationId xmlns:a16="http://schemas.microsoft.com/office/drawing/2014/main" id="{475F6E7B-F6AC-4940-A822-1B342AC05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6733" y="2811060"/>
            <a:ext cx="1028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mazon Ember Light" panose="020B0403020204020204" pitchFamily="34" charset="0"/>
              </a:rPr>
              <a:t>AWS Step Functions 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34AEC3EC-F3CB-4140-9CB0-D5FB9801F64D}"/>
              </a:ext>
            </a:extLst>
          </p:cNvPr>
          <p:cNvCxnSpPr>
            <a:cxnSpLocks/>
            <a:stCxn id="28" idx="1"/>
            <a:endCxn id="16" idx="3"/>
          </p:cNvCxnSpPr>
          <p:nvPr/>
        </p:nvCxnSpPr>
        <p:spPr>
          <a:xfrm flipH="1">
            <a:off x="5318707" y="3709654"/>
            <a:ext cx="732068" cy="0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75ACF3B7-86FB-6246-97D0-13F46D57D73C}"/>
              </a:ext>
            </a:extLst>
          </p:cNvPr>
          <p:cNvCxnSpPr>
            <a:cxnSpLocks/>
            <a:stCxn id="47" idx="1"/>
          </p:cNvCxnSpPr>
          <p:nvPr/>
        </p:nvCxnSpPr>
        <p:spPr>
          <a:xfrm flipH="1">
            <a:off x="6672017" y="1668823"/>
            <a:ext cx="708536" cy="2022730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554FE53-5AF6-9843-AE31-DFDF21586382}"/>
              </a:ext>
            </a:extLst>
          </p:cNvPr>
          <p:cNvCxnSpPr>
            <a:cxnSpLocks/>
            <a:stCxn id="37" idx="1"/>
            <a:endCxn id="28" idx="3"/>
          </p:cNvCxnSpPr>
          <p:nvPr/>
        </p:nvCxnSpPr>
        <p:spPr>
          <a:xfrm flipH="1">
            <a:off x="6643441" y="2517721"/>
            <a:ext cx="762903" cy="1191933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5E1947B-E1F2-9142-BBBF-399CF20CC8D9}"/>
              </a:ext>
            </a:extLst>
          </p:cNvPr>
          <p:cNvCxnSpPr>
            <a:cxnSpLocks/>
            <a:stCxn id="33" idx="1"/>
            <a:endCxn id="28" idx="3"/>
          </p:cNvCxnSpPr>
          <p:nvPr/>
        </p:nvCxnSpPr>
        <p:spPr>
          <a:xfrm flipH="1">
            <a:off x="6643441" y="3583451"/>
            <a:ext cx="745599" cy="126203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55EDF138-A4E4-944B-9CA2-DBB01F959BD9}"/>
              </a:ext>
            </a:extLst>
          </p:cNvPr>
          <p:cNvCxnSpPr>
            <a:cxnSpLocks/>
            <a:stCxn id="57" idx="1"/>
            <a:endCxn id="28" idx="3"/>
          </p:cNvCxnSpPr>
          <p:nvPr/>
        </p:nvCxnSpPr>
        <p:spPr>
          <a:xfrm flipH="1" flipV="1">
            <a:off x="6643441" y="3709654"/>
            <a:ext cx="748967" cy="1018484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8081983E-D088-CC42-9600-117366E8F33E}"/>
              </a:ext>
            </a:extLst>
          </p:cNvPr>
          <p:cNvCxnSpPr>
            <a:cxnSpLocks/>
            <a:stCxn id="51" idx="1"/>
            <a:endCxn id="28" idx="3"/>
          </p:cNvCxnSpPr>
          <p:nvPr/>
        </p:nvCxnSpPr>
        <p:spPr>
          <a:xfrm flipH="1" flipV="1">
            <a:off x="6643441" y="3709654"/>
            <a:ext cx="762905" cy="2179648"/>
          </a:xfrm>
          <a:prstGeom prst="lin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  <a:headEnd type="triangle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297696F-B747-4C47-BFC7-B4421FC6D908}"/>
              </a:ext>
            </a:extLst>
          </p:cNvPr>
          <p:cNvSpPr/>
          <p:nvPr/>
        </p:nvSpPr>
        <p:spPr>
          <a:xfrm>
            <a:off x="8101157" y="5717301"/>
            <a:ext cx="1493201" cy="461665"/>
          </a:xfrm>
          <a:prstGeom prst="rect">
            <a:avLst/>
          </a:prstGeom>
          <a:solidFill>
            <a:srgbClr val="000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9D1603-60A8-4F76-8417-34C7511ABF68}"/>
              </a:ext>
            </a:extLst>
          </p:cNvPr>
          <p:cNvSpPr txBox="1"/>
          <p:nvPr/>
        </p:nvSpPr>
        <p:spPr>
          <a:xfrm>
            <a:off x="8177800" y="5717300"/>
            <a:ext cx="1620381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lang="en-US" sz="2400" b="1" i="1" dirty="0"/>
              <a:t>RAPID</a:t>
            </a:r>
            <a:r>
              <a:rPr lang="en-US" sz="2400" b="1" i="1" dirty="0">
                <a:solidFill>
                  <a:srgbClr val="F8A634"/>
                </a:solidFill>
              </a:rPr>
              <a:t>7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1141ED7-B425-3646-A288-5D8F50961C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02057" y="11887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16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9" grpId="0"/>
      <p:bldP spid="52" grpId="0"/>
      <p:bldP spid="54" grpId="0"/>
      <p:bldP spid="55" grpId="0"/>
      <p:bldP spid="56" grpId="0"/>
      <p:bldP spid="59" grpId="0"/>
      <p:bldP spid="60" grpId="0"/>
      <p:bldP spid="62" grpId="0"/>
      <p:bldP spid="63" grpId="0"/>
      <p:bldP spid="64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2CBC9785-263C-7448-ADCB-DB77E97CA3EF}"/>
              </a:ext>
            </a:extLst>
          </p:cNvPr>
          <p:cNvSpPr/>
          <p:nvPr/>
        </p:nvSpPr>
        <p:spPr>
          <a:xfrm rot="10800000">
            <a:off x="3254916" y="1140368"/>
            <a:ext cx="5988205" cy="5036633"/>
          </a:xfrm>
          <a:prstGeom prst="ellips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45720" tIns="45720" rIns="45720"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1"/>
            <a:ext cx="11430000" cy="646331"/>
          </a:xfrm>
        </p:spPr>
        <p:txBody>
          <a:bodyPr/>
          <a:lstStyle/>
          <a:p>
            <a:r>
              <a:rPr lang="en-US" dirty="0">
                <a:latin typeface="+mn-lt"/>
              </a:rPr>
              <a:t>Conclusion: Crawl, Walk, Run</a:t>
            </a:r>
          </a:p>
        </p:txBody>
      </p:sp>
      <p:sp>
        <p:nvSpPr>
          <p:cNvPr id="80" name="Triangle 79">
            <a:extLst>
              <a:ext uri="{FF2B5EF4-FFF2-40B4-BE49-F238E27FC236}">
                <a16:creationId xmlns:a16="http://schemas.microsoft.com/office/drawing/2014/main" id="{AADCB821-3E70-7945-822A-95D8BEADD184}"/>
              </a:ext>
            </a:extLst>
          </p:cNvPr>
          <p:cNvSpPr/>
          <p:nvPr/>
        </p:nvSpPr>
        <p:spPr>
          <a:xfrm rot="4041476">
            <a:off x="4634902" y="1165624"/>
            <a:ext cx="410788" cy="566549"/>
          </a:xfrm>
          <a:prstGeom prst="triangle">
            <a:avLst>
              <a:gd name="adj" fmla="val 46713"/>
            </a:avLst>
          </a:prstGeom>
          <a:solidFill>
            <a:srgbClr val="48E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dirty="0"/>
          </a:p>
        </p:txBody>
      </p:sp>
      <p:sp>
        <p:nvSpPr>
          <p:cNvPr id="82" name="Triangle 81">
            <a:extLst>
              <a:ext uri="{FF2B5EF4-FFF2-40B4-BE49-F238E27FC236}">
                <a16:creationId xmlns:a16="http://schemas.microsoft.com/office/drawing/2014/main" id="{2D628C7E-EF38-1A4C-97DC-1A6F7C6590F0}"/>
              </a:ext>
            </a:extLst>
          </p:cNvPr>
          <p:cNvSpPr/>
          <p:nvPr/>
        </p:nvSpPr>
        <p:spPr>
          <a:xfrm rot="18317113">
            <a:off x="4321813" y="5434357"/>
            <a:ext cx="410788" cy="566549"/>
          </a:xfrm>
          <a:prstGeom prst="triangle">
            <a:avLst>
              <a:gd name="adj" fmla="val 46713"/>
            </a:avLst>
          </a:prstGeom>
          <a:solidFill>
            <a:srgbClr val="623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dirty="0"/>
          </a:p>
        </p:txBody>
      </p:sp>
      <p:sp>
        <p:nvSpPr>
          <p:cNvPr id="83" name="Triangle 82">
            <a:extLst>
              <a:ext uri="{FF2B5EF4-FFF2-40B4-BE49-F238E27FC236}">
                <a16:creationId xmlns:a16="http://schemas.microsoft.com/office/drawing/2014/main" id="{D2125E9F-9BA0-F145-A098-7392709713F4}"/>
              </a:ext>
            </a:extLst>
          </p:cNvPr>
          <p:cNvSpPr/>
          <p:nvPr/>
        </p:nvSpPr>
        <p:spPr>
          <a:xfrm rot="11812238">
            <a:off x="8955885" y="4022697"/>
            <a:ext cx="410788" cy="566549"/>
          </a:xfrm>
          <a:prstGeom prst="triangle">
            <a:avLst>
              <a:gd name="adj" fmla="val 57892"/>
            </a:avLst>
          </a:prstGeom>
          <a:solidFill>
            <a:srgbClr val="985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dirty="0"/>
          </a:p>
        </p:txBody>
      </p:sp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E77B0A85-E164-2944-8EAE-93E62E782E8A}"/>
              </a:ext>
            </a:extLst>
          </p:cNvPr>
          <p:cNvGraphicFramePr/>
          <p:nvPr/>
        </p:nvGraphicFramePr>
        <p:xfrm>
          <a:off x="2890516" y="1094017"/>
          <a:ext cx="6717004" cy="5187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427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2CBC9785-263C-7448-ADCB-DB77E97CA3EF}"/>
              </a:ext>
            </a:extLst>
          </p:cNvPr>
          <p:cNvSpPr/>
          <p:nvPr/>
        </p:nvSpPr>
        <p:spPr>
          <a:xfrm rot="10800000">
            <a:off x="3254916" y="1140368"/>
            <a:ext cx="5988205" cy="5036633"/>
          </a:xfrm>
          <a:prstGeom prst="ellipse">
            <a:avLst/>
          </a:prstGeom>
          <a:ln w="7620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45720" tIns="45720" rIns="45720"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1"/>
            <a:ext cx="11430000" cy="646331"/>
          </a:xfrm>
        </p:spPr>
        <p:txBody>
          <a:bodyPr/>
          <a:lstStyle/>
          <a:p>
            <a:r>
              <a:rPr lang="en-US" dirty="0">
                <a:latin typeface="+mn-lt"/>
              </a:rPr>
              <a:t>Conclusion: Crawl, walk, run, then fly!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D71A2B7-BA07-5E46-9CBD-FDAC198E28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9040" y="409170"/>
            <a:ext cx="569033" cy="46481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06DC0EA-4408-1342-A00A-66C08528D0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8073" y="161916"/>
            <a:ext cx="489218" cy="71206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D2E8F76-289F-E246-A62F-25CF3F208B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7292" y="181737"/>
            <a:ext cx="649978" cy="71206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E522FD8-4F11-254B-8F2E-A32B3EA9E60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66" y="54799"/>
            <a:ext cx="664634" cy="891139"/>
          </a:xfrm>
          <a:prstGeom prst="rect">
            <a:avLst/>
          </a:prstGeom>
        </p:spPr>
      </p:pic>
      <p:sp>
        <p:nvSpPr>
          <p:cNvPr id="80" name="Triangle 79">
            <a:extLst>
              <a:ext uri="{FF2B5EF4-FFF2-40B4-BE49-F238E27FC236}">
                <a16:creationId xmlns:a16="http://schemas.microsoft.com/office/drawing/2014/main" id="{AADCB821-3E70-7945-822A-95D8BEADD184}"/>
              </a:ext>
            </a:extLst>
          </p:cNvPr>
          <p:cNvSpPr/>
          <p:nvPr/>
        </p:nvSpPr>
        <p:spPr>
          <a:xfrm rot="4041476">
            <a:off x="4634902" y="1165624"/>
            <a:ext cx="410788" cy="566549"/>
          </a:xfrm>
          <a:prstGeom prst="triangle">
            <a:avLst>
              <a:gd name="adj" fmla="val 46713"/>
            </a:avLst>
          </a:prstGeom>
          <a:solidFill>
            <a:srgbClr val="48E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dirty="0"/>
          </a:p>
        </p:txBody>
      </p:sp>
      <p:sp>
        <p:nvSpPr>
          <p:cNvPr id="82" name="Triangle 81">
            <a:extLst>
              <a:ext uri="{FF2B5EF4-FFF2-40B4-BE49-F238E27FC236}">
                <a16:creationId xmlns:a16="http://schemas.microsoft.com/office/drawing/2014/main" id="{2D628C7E-EF38-1A4C-97DC-1A6F7C6590F0}"/>
              </a:ext>
            </a:extLst>
          </p:cNvPr>
          <p:cNvSpPr/>
          <p:nvPr/>
        </p:nvSpPr>
        <p:spPr>
          <a:xfrm rot="18317113">
            <a:off x="4321813" y="5434357"/>
            <a:ext cx="410788" cy="566549"/>
          </a:xfrm>
          <a:prstGeom prst="triangle">
            <a:avLst>
              <a:gd name="adj" fmla="val 46713"/>
            </a:avLst>
          </a:prstGeom>
          <a:solidFill>
            <a:srgbClr val="623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dirty="0"/>
          </a:p>
        </p:txBody>
      </p:sp>
      <p:sp>
        <p:nvSpPr>
          <p:cNvPr id="83" name="Triangle 82">
            <a:extLst>
              <a:ext uri="{FF2B5EF4-FFF2-40B4-BE49-F238E27FC236}">
                <a16:creationId xmlns:a16="http://schemas.microsoft.com/office/drawing/2014/main" id="{D2125E9F-9BA0-F145-A098-7392709713F4}"/>
              </a:ext>
            </a:extLst>
          </p:cNvPr>
          <p:cNvSpPr/>
          <p:nvPr/>
        </p:nvSpPr>
        <p:spPr>
          <a:xfrm rot="11812238">
            <a:off x="8955885" y="4022697"/>
            <a:ext cx="410788" cy="566549"/>
          </a:xfrm>
          <a:prstGeom prst="triangle">
            <a:avLst>
              <a:gd name="adj" fmla="val 57892"/>
            </a:avLst>
          </a:prstGeom>
          <a:solidFill>
            <a:srgbClr val="985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A1FF66B-6019-5D40-946D-FD9DE5FE463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882" y="893806"/>
            <a:ext cx="3161818" cy="1564611"/>
          </a:xfrm>
          <a:prstGeom prst="rect">
            <a:avLst/>
          </a:prstGeom>
        </p:spPr>
      </p:pic>
      <p:pic>
        <p:nvPicPr>
          <p:cNvPr id="32" name="Picture 2" descr="&#10;        Security services for Org Management account&#10;      ">
            <a:extLst>
              <a:ext uri="{FF2B5EF4-FFF2-40B4-BE49-F238E27FC236}">
                <a16:creationId xmlns:a16="http://schemas.microsoft.com/office/drawing/2014/main" id="{7EAD2039-5B66-1A4A-817C-F41587AF0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8932" y="1280198"/>
            <a:ext cx="2979467" cy="158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3ACF76B-749E-DB4E-86C9-B66674970B2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4474" y="2867929"/>
            <a:ext cx="1493611" cy="122005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44EE3D4-5605-DB42-8AE4-A617FD15612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344" y="4546888"/>
            <a:ext cx="2979457" cy="175081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49F0B07-79AB-B740-98D2-94D5F41109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74840" y="4802383"/>
            <a:ext cx="1952129" cy="1750816"/>
          </a:xfrm>
          <a:prstGeom prst="rect">
            <a:avLst/>
          </a:prstGeom>
          <a:solidFill>
            <a:srgbClr val="0D0091"/>
          </a:solidFill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B4D03DE-C1C7-1E49-9601-949765BD26C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1421" y="5179132"/>
            <a:ext cx="1074946" cy="156461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96AAC04-CB22-6340-B956-11ABC9D053B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86" y="4563313"/>
            <a:ext cx="2979467" cy="169104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DD323DC-85F2-6E48-86CD-43AE50AEB46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1054" y="2699715"/>
            <a:ext cx="1420762" cy="155648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D898A5B-32A1-1F4D-AD54-AEA2D39A0DA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870" y="1547077"/>
            <a:ext cx="2605608" cy="152417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922B6C3-E0CD-D543-93DC-704CF40AB3C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511" y="2633164"/>
            <a:ext cx="1535079" cy="205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6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9D44CD1-DB42-9A40-92FD-3CD3554B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94002"/>
            <a:ext cx="11430000" cy="75713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+mn-lt"/>
              </a:rPr>
              <a:t>References: Crawl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7EE09B-C766-B04A-8119-8BD683EBC765}"/>
              </a:ext>
            </a:extLst>
          </p:cNvPr>
          <p:cNvSpPr txBox="1"/>
          <p:nvPr/>
        </p:nvSpPr>
        <p:spPr>
          <a:xfrm>
            <a:off x="613316" y="1594624"/>
            <a:ext cx="5277121" cy="470898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400" b="1" dirty="0"/>
              <a:t>Plan: </a:t>
            </a:r>
          </a:p>
          <a:p>
            <a:endParaRPr lang="en-US" sz="2400" b="1" dirty="0"/>
          </a:p>
          <a:p>
            <a:r>
              <a:rPr lang="en-US" dirty="0"/>
              <a:t>Maturity model</a:t>
            </a:r>
          </a:p>
          <a:p>
            <a:r>
              <a:rPr lang="en-US" dirty="0">
                <a:hlinkClick r:id="rId3"/>
              </a:rPr>
              <a:t>https://bit.ly/3PKVgeR</a:t>
            </a:r>
            <a:r>
              <a:rPr lang="en-US" dirty="0"/>
              <a:t>   </a:t>
            </a:r>
          </a:p>
          <a:p>
            <a:endParaRPr lang="en-US" dirty="0"/>
          </a:p>
          <a:p>
            <a:r>
              <a:rPr lang="en-US" dirty="0"/>
              <a:t>Security reference architecture</a:t>
            </a:r>
          </a:p>
          <a:p>
            <a:r>
              <a:rPr lang="en-US" dirty="0">
                <a:hlinkClick r:id="rId4"/>
              </a:rPr>
              <a:t>https://go.aws/3PqtiFG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HIPAA and HITRUST reference architectures</a:t>
            </a:r>
          </a:p>
          <a:p>
            <a:r>
              <a:rPr lang="en-US" dirty="0">
                <a:hlinkClick r:id="rId5"/>
              </a:rPr>
              <a:t>https://go.aws/3v6nCZi</a:t>
            </a:r>
            <a:r>
              <a:rPr lang="en-US" dirty="0"/>
              <a:t> </a:t>
            </a:r>
          </a:p>
          <a:p>
            <a:r>
              <a:rPr lang="en-US" dirty="0">
                <a:hlinkClick r:id="rId6"/>
              </a:rPr>
              <a:t>https://go.aws/3v9n6JX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Security maturity model</a:t>
            </a:r>
          </a:p>
          <a:p>
            <a:r>
              <a:rPr lang="en-US" dirty="0">
                <a:hlinkClick r:id="rId7"/>
              </a:rPr>
              <a:t>https://bit.ly/3RQYHme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B17D7B-4637-4C41-9C45-BB81BC98923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4795" y="377810"/>
            <a:ext cx="1493611" cy="12200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6D154C7-FA75-4490-BBCD-9C0752D99D5A}"/>
              </a:ext>
            </a:extLst>
          </p:cNvPr>
          <p:cNvSpPr/>
          <p:nvPr/>
        </p:nvSpPr>
        <p:spPr>
          <a:xfrm>
            <a:off x="5708162" y="1594624"/>
            <a:ext cx="57267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Build:</a:t>
            </a:r>
          </a:p>
          <a:p>
            <a:endParaRPr lang="en-US" sz="2400" dirty="0"/>
          </a:p>
          <a:p>
            <a:r>
              <a:rPr lang="en-US" dirty="0"/>
              <a:t>AWS Control Tower</a:t>
            </a:r>
          </a:p>
          <a:p>
            <a:r>
              <a:rPr lang="en-US" dirty="0">
                <a:hlinkClick r:id="rId9"/>
              </a:rPr>
              <a:t>https://go.aws/3yYmyI6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438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9D44CD1-DB42-9A40-92FD-3CD3554B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94002"/>
            <a:ext cx="11430000" cy="75713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+mn-lt"/>
              </a:rPr>
              <a:t>References: Crawl/Walk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7EE09B-C766-B04A-8119-8BD683EBC765}"/>
              </a:ext>
            </a:extLst>
          </p:cNvPr>
          <p:cNvSpPr txBox="1"/>
          <p:nvPr/>
        </p:nvSpPr>
        <p:spPr>
          <a:xfrm>
            <a:off x="613316" y="1594623"/>
            <a:ext cx="5319651" cy="221599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400" b="1" dirty="0"/>
              <a:t>Assess:</a:t>
            </a:r>
          </a:p>
          <a:p>
            <a:endParaRPr lang="en-US" dirty="0"/>
          </a:p>
          <a:p>
            <a:r>
              <a:rPr lang="en-US" dirty="0"/>
              <a:t>Prowler</a:t>
            </a:r>
          </a:p>
          <a:p>
            <a:r>
              <a:rPr lang="en-US" dirty="0">
                <a:hlinkClick r:id="rId3"/>
              </a:rPr>
              <a:t>https://bit.ly/3ITXYg1</a:t>
            </a:r>
            <a:r>
              <a:rPr lang="en-US" dirty="0"/>
              <a:t> </a:t>
            </a:r>
            <a:endParaRPr lang="en-US" sz="2400" b="1" dirty="0"/>
          </a:p>
          <a:p>
            <a:endParaRPr lang="en-US" sz="2400" b="1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5E94BE-91BD-2947-94A3-F620CC95E8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8527" y="-3477"/>
            <a:ext cx="1074946" cy="15646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B3128A-4377-3A43-8116-18760D62F7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4794" y="377810"/>
            <a:ext cx="1493611" cy="12200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F186756-4720-4A69-A32E-C12F5AD59D28}"/>
              </a:ext>
            </a:extLst>
          </p:cNvPr>
          <p:cNvSpPr/>
          <p:nvPr/>
        </p:nvSpPr>
        <p:spPr>
          <a:xfrm>
            <a:off x="5708162" y="1594624"/>
            <a:ext cx="572676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Operationalize/Manage: </a:t>
            </a:r>
          </a:p>
          <a:p>
            <a:endParaRPr lang="en-US" sz="2400" dirty="0"/>
          </a:p>
          <a:p>
            <a:r>
              <a:rPr lang="en-US" dirty="0"/>
              <a:t>Cloud Adoption Framework (CAF) - Security</a:t>
            </a:r>
          </a:p>
          <a:p>
            <a:r>
              <a:rPr lang="en-US" dirty="0">
                <a:hlinkClick r:id="rId6"/>
              </a:rPr>
              <a:t>https://go.aws/3b0oJmr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AWS Well-Architected – Security Pillar</a:t>
            </a:r>
          </a:p>
          <a:p>
            <a:r>
              <a:rPr lang="en-US" dirty="0">
                <a:hlinkClick r:id="rId7"/>
              </a:rPr>
              <a:t>https://go.aws/3RUEnQG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CFN_NAG </a:t>
            </a:r>
          </a:p>
          <a:p>
            <a:r>
              <a:rPr lang="en-US" dirty="0">
                <a:hlinkClick r:id="rId8"/>
              </a:rPr>
              <a:t>https://bit.ly/3zoAlsE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667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9D44CD1-DB42-9A40-92FD-3CD3554B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94002"/>
            <a:ext cx="11430000" cy="75713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+mn-lt"/>
              </a:rPr>
              <a:t>References: Walk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7EE09B-C766-B04A-8119-8BD683EBC765}"/>
              </a:ext>
            </a:extLst>
          </p:cNvPr>
          <p:cNvSpPr txBox="1"/>
          <p:nvPr/>
        </p:nvSpPr>
        <p:spPr>
          <a:xfrm>
            <a:off x="613316" y="1594624"/>
            <a:ext cx="11578683" cy="33239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400" b="1" dirty="0"/>
              <a:t>Mature:</a:t>
            </a:r>
          </a:p>
          <a:p>
            <a:endParaRPr lang="en-US" sz="2400" b="1" dirty="0"/>
          </a:p>
          <a:p>
            <a:r>
              <a:rPr lang="en-US" dirty="0"/>
              <a:t>Agile Security </a:t>
            </a:r>
          </a:p>
          <a:p>
            <a:r>
              <a:rPr lang="en-US" dirty="0">
                <a:hlinkClick r:id="rId2"/>
              </a:rPr>
              <a:t>https://go.aws/3IWV5Li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AWS Security Hub Integrations</a:t>
            </a:r>
          </a:p>
          <a:p>
            <a:r>
              <a:rPr lang="en-US" dirty="0">
                <a:hlinkClick r:id="rId3"/>
              </a:rPr>
              <a:t>https://go.aws/3yXLgbl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CFN_NAG integration to Security Hub</a:t>
            </a:r>
          </a:p>
          <a:p>
            <a:r>
              <a:rPr lang="en-US" dirty="0">
                <a:hlinkClick r:id="rId4"/>
              </a:rPr>
              <a:t>https://go.aws/3v6gnjM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5E94BE-91BD-2947-94A3-F620CC95E8F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8527" y="-3477"/>
            <a:ext cx="1074946" cy="156461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E33A9D-BC3F-41B6-A040-391432F74BAF}"/>
              </a:ext>
            </a:extLst>
          </p:cNvPr>
          <p:cNvSpPr/>
          <p:nvPr/>
        </p:nvSpPr>
        <p:spPr>
          <a:xfrm>
            <a:off x="5302142" y="2322656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Access Analyzer </a:t>
            </a:r>
          </a:p>
          <a:p>
            <a:r>
              <a:rPr lang="en-US" dirty="0">
                <a:hlinkClick r:id="rId6"/>
              </a:rPr>
              <a:t>https://go.aws/3orpjMU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Access Analyzer Security Hub Integration </a:t>
            </a:r>
          </a:p>
          <a:p>
            <a:r>
              <a:rPr lang="en-US" dirty="0">
                <a:hlinkClick r:id="rId7"/>
              </a:rPr>
              <a:t>https://go.aws/3vuJAFF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Assisted Log Enabler</a:t>
            </a:r>
          </a:p>
          <a:p>
            <a:r>
              <a:rPr lang="en-US" dirty="0">
                <a:hlinkClick r:id="rId8"/>
              </a:rPr>
              <a:t>https://go.aws/3okJ9JI</a:t>
            </a:r>
            <a:r>
              <a:rPr lang="en-US" dirty="0"/>
              <a:t> </a:t>
            </a:r>
          </a:p>
          <a:p>
            <a:r>
              <a:rPr lang="en-US" dirty="0">
                <a:hlinkClick r:id="rId9"/>
              </a:rPr>
              <a:t>https://bit.ly/3okg5SD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39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E23C216-60EB-4AA5-8FB1-DD0E5600C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– Accelerating security maturity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071802-A87D-2643-BDA3-E7171A594ECD}"/>
              </a:ext>
            </a:extLst>
          </p:cNvPr>
          <p:cNvSpPr txBox="1"/>
          <p:nvPr/>
        </p:nvSpPr>
        <p:spPr>
          <a:xfrm>
            <a:off x="310568" y="1384797"/>
            <a:ext cx="10937810" cy="4200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+mj-lt"/>
              </a:rPr>
              <a:t>Crawl</a:t>
            </a:r>
            <a:endParaRPr lang="en-US" sz="2000" dirty="0">
              <a:effectLst/>
              <a:latin typeface="+mj-lt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en-US" sz="2000" dirty="0">
                <a:effectLst/>
                <a:latin typeface="Amazon Ember" panose="020B0603020204020204" pitchFamily="34" charset="0"/>
              </a:rPr>
              <a:t>Plan: </a:t>
            </a:r>
            <a:r>
              <a:rPr lang="en-US" sz="2000" dirty="0">
                <a:latin typeface="Amazon Ember" panose="020B0603020204020204" pitchFamily="34" charset="0"/>
              </a:rPr>
              <a:t>G</a:t>
            </a:r>
            <a:r>
              <a:rPr lang="en-US" sz="2000" dirty="0">
                <a:effectLst/>
                <a:latin typeface="Amazon Ember" panose="020B0603020204020204" pitchFamily="34" charset="0"/>
              </a:rPr>
              <a:t>etting started on the journey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en-US" sz="2000" dirty="0">
                <a:effectLst/>
                <a:latin typeface="Amazon Ember" panose="020B0603020204020204" pitchFamily="34" charset="0"/>
              </a:rPr>
              <a:t>Build: Lay the groundwork</a:t>
            </a:r>
            <a:endParaRPr lang="en-US" sz="2000" dirty="0">
              <a:latin typeface="Amazon Ember" panose="020B0603020204020204" pitchFamily="34" charset="0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en-US" sz="2000" dirty="0">
                <a:effectLst/>
                <a:latin typeface="Amazon Ember" panose="020B0603020204020204" pitchFamily="34" charset="0"/>
              </a:rPr>
              <a:t>Assess: Assess the posture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+mj-lt"/>
              </a:rPr>
              <a:t>Walk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en-US" sz="2000" dirty="0">
                <a:effectLst/>
                <a:latin typeface="Amazon Ember" panose="020B0603020204020204" pitchFamily="34" charset="0"/>
              </a:rPr>
              <a:t>Operationalize: Centralize tools and processes 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en-US" sz="2000" dirty="0">
                <a:effectLst/>
                <a:latin typeface="Amazon Ember" panose="020B0603020204020204" pitchFamily="34" charset="0"/>
              </a:rPr>
              <a:t>Mature: Tune and measure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effectLst/>
                <a:latin typeface="+mj-lt"/>
              </a:rPr>
              <a:t>Run</a:t>
            </a:r>
          </a:p>
          <a:p>
            <a:pPr marL="342900" indent="-342900">
              <a:lnSpc>
                <a:spcPct val="150000"/>
              </a:lnSpc>
              <a:buBlip>
                <a:blip r:embed="rId5"/>
              </a:buBlip>
            </a:pPr>
            <a:r>
              <a:rPr lang="en-US" sz="2000" dirty="0">
                <a:effectLst/>
                <a:latin typeface="Amazon Ember" panose="020B0603020204020204" pitchFamily="34" charset="0"/>
              </a:rPr>
              <a:t>Optimize: Continuous assessment and automation</a:t>
            </a:r>
          </a:p>
        </p:txBody>
      </p:sp>
    </p:spTree>
    <p:extLst>
      <p:ext uri="{BB962C8B-B14F-4D97-AF65-F5344CB8AC3E}">
        <p14:creationId xmlns:p14="http://schemas.microsoft.com/office/powerpoint/2010/main" val="58386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9D44CD1-DB42-9A40-92FD-3CD3554B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94002"/>
            <a:ext cx="11430000" cy="75713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+mn-lt"/>
              </a:rPr>
              <a:t>References: Run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7EE09B-C766-B04A-8119-8BD683EBC765}"/>
              </a:ext>
            </a:extLst>
          </p:cNvPr>
          <p:cNvSpPr txBox="1"/>
          <p:nvPr/>
        </p:nvSpPr>
        <p:spPr>
          <a:xfrm>
            <a:off x="613316" y="1594624"/>
            <a:ext cx="11578683" cy="415498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400" b="1" dirty="0"/>
              <a:t>Optimize: </a:t>
            </a:r>
          </a:p>
          <a:p>
            <a:endParaRPr lang="en-US" sz="2400" b="1" dirty="0"/>
          </a:p>
          <a:p>
            <a:r>
              <a:rPr lang="en-US" dirty="0"/>
              <a:t>Detect and alert - Splunk Phantom</a:t>
            </a:r>
          </a:p>
          <a:p>
            <a:r>
              <a:rPr lang="en-US" dirty="0">
                <a:hlinkClick r:id="rId2"/>
              </a:rPr>
              <a:t>https://bit.ly/3zqX3AG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Collect logs and revoke access</a:t>
            </a:r>
          </a:p>
          <a:p>
            <a:r>
              <a:rPr lang="en-US" dirty="0">
                <a:hlinkClick r:id="rId3"/>
              </a:rPr>
              <a:t>https://go.aws/3cASCKB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Quarantine and forensics </a:t>
            </a:r>
          </a:p>
          <a:p>
            <a:r>
              <a:rPr lang="en-US" dirty="0">
                <a:hlinkClick r:id="rId4"/>
              </a:rPr>
              <a:t>https://go.aws/3BaEZMi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A23EEB-2C88-4951-B52B-05CCDBF49605}"/>
              </a:ext>
            </a:extLst>
          </p:cNvPr>
          <p:cNvSpPr/>
          <p:nvPr/>
        </p:nvSpPr>
        <p:spPr>
          <a:xfrm>
            <a:off x="5302142" y="232265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Remediate Issue</a:t>
            </a:r>
          </a:p>
          <a:p>
            <a:r>
              <a:rPr lang="en-US" dirty="0">
                <a:hlinkClick r:id="rId5"/>
              </a:rPr>
              <a:t>https://go.aws/3OlrWe1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Overview</a:t>
            </a:r>
          </a:p>
          <a:p>
            <a:r>
              <a:rPr lang="en-US" dirty="0">
                <a:hlinkClick r:id="rId6"/>
              </a:rPr>
              <a:t>https://go.aws/3cyjYku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572375-AB84-4463-8BEE-8CA7B4B3C9B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473" y="54675"/>
            <a:ext cx="1405668" cy="153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0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0"/>
            <a:ext cx="6717004" cy="646331"/>
          </a:xfrm>
        </p:spPr>
        <p:txBody>
          <a:bodyPr/>
          <a:lstStyle/>
          <a:p>
            <a:r>
              <a:rPr lang="en-US" dirty="0"/>
              <a:t>Plan: Getting started on the security journey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8630D1-CCCA-4320-9CAE-FB1A009E4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9" y="2415410"/>
            <a:ext cx="6127594" cy="3887218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Understand the scope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Understand the models and approaches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Understand the planned outcomes 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Be willing to iterate 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Do not start with services </a:t>
            </a:r>
          </a:p>
          <a:p>
            <a:endParaRPr lang="en-US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6422B02-45DF-4248-BC46-2075026DC9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3707695"/>
              </p:ext>
            </p:extLst>
          </p:nvPr>
        </p:nvGraphicFramePr>
        <p:xfrm>
          <a:off x="5542384" y="1063099"/>
          <a:ext cx="6717004" cy="5187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F010D34-35BB-5A40-9108-5CCB486917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1578" y="96372"/>
            <a:ext cx="1119422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A17BBA-292A-E644-8B4F-031C49128C06}"/>
              </a:ext>
            </a:extLst>
          </p:cNvPr>
          <p:cNvSpPr txBox="1"/>
          <p:nvPr/>
        </p:nvSpPr>
        <p:spPr>
          <a:xfrm>
            <a:off x="380999" y="1780222"/>
            <a:ext cx="61275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Getting started with planning</a:t>
            </a:r>
          </a:p>
        </p:txBody>
      </p:sp>
    </p:spTree>
    <p:extLst>
      <p:ext uri="{BB962C8B-B14F-4D97-AF65-F5344CB8AC3E}">
        <p14:creationId xmlns:p14="http://schemas.microsoft.com/office/powerpoint/2010/main" val="285164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131"/>
          <p:cNvGrpSpPr/>
          <p:nvPr/>
        </p:nvGrpSpPr>
        <p:grpSpPr>
          <a:xfrm>
            <a:off x="529649" y="4102926"/>
            <a:ext cx="3584448" cy="2048256"/>
            <a:chOff x="294000" y="1118714"/>
            <a:chExt cx="6329999" cy="3814163"/>
          </a:xfrm>
        </p:grpSpPr>
        <p:sp>
          <p:nvSpPr>
            <p:cNvPr id="133" name="Rectangle 132"/>
            <p:cNvSpPr/>
            <p:nvPr/>
          </p:nvSpPr>
          <p:spPr>
            <a:xfrm>
              <a:off x="306619" y="1124576"/>
              <a:ext cx="5730328" cy="543284"/>
            </a:xfrm>
            <a:prstGeom prst="rect">
              <a:avLst/>
            </a:prstGeom>
            <a:solidFill>
              <a:srgbClr val="A4D7F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Customer Data</a:t>
              </a: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306619" y="1714782"/>
              <a:ext cx="5730328" cy="543283"/>
            </a:xfrm>
            <a:prstGeom prst="rect">
              <a:avLst/>
            </a:prstGeom>
            <a:solidFill>
              <a:srgbClr val="A4D7F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67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Platform and application management</a:t>
              </a: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306619" y="2304988"/>
              <a:ext cx="5730328" cy="543283"/>
            </a:xfrm>
            <a:prstGeom prst="rect">
              <a:avLst/>
            </a:prstGeom>
            <a:solidFill>
              <a:srgbClr val="A4D7F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Operating system, network, and firewall integration</a:t>
              </a: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306619" y="2905674"/>
              <a:ext cx="1879297" cy="543283"/>
            </a:xfrm>
            <a:prstGeom prst="rect">
              <a:avLst/>
            </a:prstGeom>
            <a:solidFill>
              <a:srgbClr val="C4E5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b="1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Client-side data Encryption and data Integrity authentication</a:t>
              </a: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232134" y="2895194"/>
              <a:ext cx="1879297" cy="543283"/>
            </a:xfrm>
            <a:prstGeom prst="rect">
              <a:avLst/>
            </a:prstGeom>
            <a:solidFill>
              <a:srgbClr val="C4E5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b="1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Server-side encryption</a:t>
              </a:r>
            </a:p>
            <a:p>
              <a:pPr algn="ctr"/>
              <a:r>
                <a:rPr lang="en-US" sz="6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File system and/or data</a:t>
              </a: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4157649" y="2895194"/>
              <a:ext cx="1879296" cy="543283"/>
            </a:xfrm>
            <a:prstGeom prst="rect">
              <a:avLst/>
            </a:prstGeom>
            <a:solidFill>
              <a:srgbClr val="C4E5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b="1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Network traffic protection</a:t>
              </a: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306620" y="3494637"/>
              <a:ext cx="5730327" cy="26096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Optional – Opaque data: 0s and 1s (in transit and at rest) </a:t>
              </a: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881050" y="3793717"/>
              <a:ext cx="5155897" cy="550521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Foundation</a:t>
              </a:r>
            </a:p>
            <a:p>
              <a:r>
                <a:rPr lang="en-US" sz="9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services</a:t>
              </a: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881050" y="4382355"/>
              <a:ext cx="5155897" cy="55052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global</a:t>
              </a:r>
            </a:p>
            <a:p>
              <a:r>
                <a:rPr lang="en-US" sz="9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infrastructure</a:t>
              </a:r>
            </a:p>
          </p:txBody>
        </p:sp>
        <p:sp>
          <p:nvSpPr>
            <p:cNvPr id="142" name="Rectangle 141"/>
            <p:cNvSpPr/>
            <p:nvPr/>
          </p:nvSpPr>
          <p:spPr>
            <a:xfrm rot="5400000">
              <a:off x="-320" y="4088038"/>
              <a:ext cx="1139159" cy="55052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endpoints</a:t>
              </a:r>
            </a:p>
          </p:txBody>
        </p:sp>
        <p:sp>
          <p:nvSpPr>
            <p:cNvPr id="143" name="Rectangle 142"/>
            <p:cNvSpPr/>
            <p:nvPr/>
          </p:nvSpPr>
          <p:spPr>
            <a:xfrm rot="5400000">
              <a:off x="5779159" y="4088038"/>
              <a:ext cx="1139159" cy="55052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IAM</a:t>
              </a:r>
            </a:p>
          </p:txBody>
        </p:sp>
        <p:sp>
          <p:nvSpPr>
            <p:cNvPr id="144" name="Rectangle 143"/>
            <p:cNvSpPr/>
            <p:nvPr/>
          </p:nvSpPr>
          <p:spPr>
            <a:xfrm rot="5400000">
              <a:off x="5035137" y="2166739"/>
              <a:ext cx="2636886" cy="540836"/>
            </a:xfrm>
            <a:prstGeom prst="rect">
              <a:avLst/>
            </a:prstGeom>
            <a:solidFill>
              <a:srgbClr val="C4E5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Customer IAM</a:t>
              </a: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2304126" y="3769589"/>
              <a:ext cx="1033727" cy="57464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Compute</a:t>
              </a: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3110957" y="3782280"/>
              <a:ext cx="970868" cy="55052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Storage</a:t>
              </a: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3888914" y="3779729"/>
              <a:ext cx="1122972" cy="55051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Databases</a:t>
              </a:r>
              <a:endParaRPr lang="en-US" sz="5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4772418" y="3782280"/>
              <a:ext cx="1225715" cy="57464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Networking</a:t>
              </a:r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2742925" y="4369664"/>
              <a:ext cx="1033727" cy="55051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Regions</a:t>
              </a:r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3759181" y="4394453"/>
              <a:ext cx="1123609" cy="52443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Availability Zones</a:t>
              </a:r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4912851" y="4368364"/>
              <a:ext cx="1021847" cy="55051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Edge locations</a:t>
              </a: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4339509" y="4111280"/>
            <a:ext cx="3584448" cy="2048256"/>
            <a:chOff x="293999" y="1118714"/>
            <a:chExt cx="9058345" cy="5154765"/>
          </a:xfrm>
        </p:grpSpPr>
        <p:sp>
          <p:nvSpPr>
            <p:cNvPr id="153" name="Rectangle 152"/>
            <p:cNvSpPr/>
            <p:nvPr/>
          </p:nvSpPr>
          <p:spPr>
            <a:xfrm>
              <a:off x="295840" y="1126636"/>
              <a:ext cx="8213245" cy="734236"/>
            </a:xfrm>
            <a:prstGeom prst="rect">
              <a:avLst/>
            </a:prstGeom>
            <a:solidFill>
              <a:srgbClr val="A4D7F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Customer Data</a:t>
              </a:r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293999" y="1924286"/>
              <a:ext cx="3642275" cy="734236"/>
            </a:xfrm>
            <a:prstGeom prst="rect">
              <a:avLst/>
            </a:prstGeom>
            <a:solidFill>
              <a:srgbClr val="C4E5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b="1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Client-side data encryption and data integrity authentication</a:t>
              </a: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4037263" y="1924286"/>
              <a:ext cx="3624222" cy="734236"/>
            </a:xfrm>
            <a:prstGeom prst="rect">
              <a:avLst/>
            </a:prstGeom>
            <a:solidFill>
              <a:srgbClr val="C4E5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b="1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Network traffic protection</a:t>
              </a:r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293999" y="2716685"/>
              <a:ext cx="7367486" cy="35268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Optional – Opaque data: 0s and 1s (in transit and at rest) </a:t>
              </a:r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1133754" y="4733926"/>
              <a:ext cx="7375330" cy="744017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Foundation</a:t>
              </a:r>
            </a:p>
            <a:p>
              <a:r>
                <a:rPr lang="en-US" sz="9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services</a:t>
              </a: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133754" y="5529459"/>
              <a:ext cx="7375330" cy="744017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global</a:t>
              </a:r>
            </a:p>
            <a:p>
              <a:r>
                <a:rPr lang="en-US" sz="9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infrastructure</a:t>
              </a:r>
            </a:p>
          </p:txBody>
        </p:sp>
        <p:sp>
          <p:nvSpPr>
            <p:cNvPr id="159" name="Rectangle 158"/>
            <p:cNvSpPr/>
            <p:nvPr/>
          </p:nvSpPr>
          <p:spPr>
            <a:xfrm rot="5400000">
              <a:off x="-82026" y="5109954"/>
              <a:ext cx="1539550" cy="78750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endpoints</a:t>
              </a:r>
            </a:p>
          </p:txBody>
        </p:sp>
        <p:sp>
          <p:nvSpPr>
            <p:cNvPr id="160" name="Rectangle 159"/>
            <p:cNvSpPr/>
            <p:nvPr/>
          </p:nvSpPr>
          <p:spPr>
            <a:xfrm rot="5400000">
              <a:off x="8185317" y="5109954"/>
              <a:ext cx="1539550" cy="78750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IAM</a:t>
              </a:r>
            </a:p>
          </p:txBody>
        </p:sp>
        <p:sp>
          <p:nvSpPr>
            <p:cNvPr id="161" name="Rectangle 160"/>
            <p:cNvSpPr/>
            <p:nvPr/>
          </p:nvSpPr>
          <p:spPr>
            <a:xfrm rot="5400000">
              <a:off x="7181922" y="2511989"/>
              <a:ext cx="3563697" cy="777147"/>
            </a:xfrm>
            <a:prstGeom prst="rect">
              <a:avLst/>
            </a:prstGeom>
            <a:solidFill>
              <a:srgbClr val="C4E5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Customer IAM</a:t>
              </a:r>
            </a:p>
          </p:txBody>
        </p:sp>
        <p:sp>
          <p:nvSpPr>
            <p:cNvPr id="169" name="Rectangle 168"/>
            <p:cNvSpPr/>
            <p:nvPr/>
          </p:nvSpPr>
          <p:spPr>
            <a:xfrm rot="5400000">
              <a:off x="7165045" y="2534200"/>
              <a:ext cx="1929094" cy="734236"/>
            </a:xfrm>
            <a:prstGeom prst="rect">
              <a:avLst/>
            </a:prstGeom>
            <a:solidFill>
              <a:srgbClr val="A4D7F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Firewall configuration</a:t>
              </a: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293999" y="3936276"/>
              <a:ext cx="8202711" cy="744017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Operating system and network configuration</a:t>
              </a:r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295840" y="3121848"/>
              <a:ext cx="7365645" cy="744017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Platform and application management</a:t>
              </a: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8167686" y="4120873"/>
            <a:ext cx="3588602" cy="2047989"/>
            <a:chOff x="288731" y="1126636"/>
            <a:chExt cx="9060111" cy="5146843"/>
          </a:xfrm>
        </p:grpSpPr>
        <p:sp>
          <p:nvSpPr>
            <p:cNvPr id="173" name="Rectangle 172"/>
            <p:cNvSpPr/>
            <p:nvPr/>
          </p:nvSpPr>
          <p:spPr>
            <a:xfrm>
              <a:off x="288731" y="1126636"/>
              <a:ext cx="8202712" cy="734236"/>
            </a:xfrm>
            <a:prstGeom prst="rect">
              <a:avLst/>
            </a:prstGeom>
            <a:solidFill>
              <a:srgbClr val="A4D7F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Customer data</a:t>
              </a:r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2532599" y="1919261"/>
              <a:ext cx="5958844" cy="422585"/>
            </a:xfrm>
            <a:prstGeom prst="rect">
              <a:avLst/>
            </a:prstGeom>
            <a:solidFill>
              <a:srgbClr val="C4E5F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33" b="1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Client-side data encryption and data integrity authentication</a:t>
              </a: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288731" y="1912388"/>
              <a:ext cx="2184503" cy="138251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Optional – Opaque data: 0s and 1s </a:t>
              </a:r>
            </a:p>
            <a:p>
              <a:pPr algn="ctr"/>
              <a:r>
                <a:rPr lang="en-US" sz="5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(in transit and at rest) </a:t>
              </a: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1133754" y="4733926"/>
              <a:ext cx="7375330" cy="744017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Foundation</a:t>
              </a:r>
            </a:p>
            <a:p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Services</a:t>
              </a:r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1133755" y="5529460"/>
              <a:ext cx="7375329" cy="744017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Global</a:t>
              </a:r>
            </a:p>
            <a:p>
              <a:r>
                <a:rPr lang="en-US" sz="9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Infrastructure</a:t>
              </a:r>
            </a:p>
          </p:txBody>
        </p:sp>
        <p:sp>
          <p:nvSpPr>
            <p:cNvPr id="178" name="Rectangle 177"/>
            <p:cNvSpPr/>
            <p:nvPr/>
          </p:nvSpPr>
          <p:spPr>
            <a:xfrm rot="5400000">
              <a:off x="-82026" y="5109954"/>
              <a:ext cx="1539550" cy="78750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endpoints</a:t>
              </a:r>
            </a:p>
          </p:txBody>
        </p:sp>
        <p:sp>
          <p:nvSpPr>
            <p:cNvPr id="179" name="Rectangle 178"/>
            <p:cNvSpPr/>
            <p:nvPr/>
          </p:nvSpPr>
          <p:spPr>
            <a:xfrm rot="5400000">
              <a:off x="6381670" y="3306308"/>
              <a:ext cx="5146843" cy="78750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IAM</a:t>
              </a:r>
            </a:p>
          </p:txBody>
        </p:sp>
        <p:sp>
          <p:nvSpPr>
            <p:cNvPr id="187" name="Rectangle 186"/>
            <p:cNvSpPr/>
            <p:nvPr/>
          </p:nvSpPr>
          <p:spPr>
            <a:xfrm>
              <a:off x="299265" y="4026845"/>
              <a:ext cx="8202711" cy="650146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67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Operating system and network configuration</a:t>
              </a: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288731" y="3368140"/>
              <a:ext cx="8213245" cy="585467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67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Platform and application management</a:t>
              </a:r>
            </a:p>
          </p:txBody>
        </p:sp>
        <p:sp>
          <p:nvSpPr>
            <p:cNvPr id="189" name="Rectangle 188"/>
            <p:cNvSpPr/>
            <p:nvPr/>
          </p:nvSpPr>
          <p:spPr>
            <a:xfrm>
              <a:off x="2537865" y="2394307"/>
              <a:ext cx="5953578" cy="422585"/>
            </a:xfrm>
            <a:prstGeom prst="rect">
              <a:avLst/>
            </a:prstGeom>
            <a:solidFill>
              <a:srgbClr val="F8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33" b="1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Server-side encryption provided by the platform</a:t>
              </a:r>
            </a:p>
            <a:p>
              <a:pPr algn="ctr"/>
              <a:r>
                <a:rPr lang="en-US" sz="5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Protection of Data at Rest</a:t>
              </a:r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2532598" y="2885406"/>
              <a:ext cx="5958845" cy="422585"/>
            </a:xfrm>
            <a:prstGeom prst="rect">
              <a:avLst/>
            </a:prstGeom>
            <a:solidFill>
              <a:srgbClr val="F8A6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33" b="1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Network traffic protection provided by the platform</a:t>
              </a:r>
            </a:p>
            <a:p>
              <a:pPr algn="ctr"/>
              <a:r>
                <a:rPr lang="en-US" sz="533" dirty="0">
                  <a:solidFill>
                    <a:srgbClr val="080808"/>
                  </a:solidFill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Protection of data in transit</a:t>
              </a:r>
            </a:p>
          </p:txBody>
        </p:sp>
      </p:grpSp>
      <p:sp>
        <p:nvSpPr>
          <p:cNvPr id="191" name="Title 1"/>
          <p:cNvSpPr txBox="1">
            <a:spLocks/>
          </p:cNvSpPr>
          <p:nvPr/>
        </p:nvSpPr>
        <p:spPr>
          <a:xfrm>
            <a:off x="747493" y="3770884"/>
            <a:ext cx="3043743" cy="348067"/>
          </a:xfrm>
          <a:prstGeom prst="rect">
            <a:avLst/>
          </a:prstGeom>
        </p:spPr>
        <p:txBody>
          <a:bodyPr vert="horz" lIns="121920" tIns="60960" rIns="121920" bIns="6096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j-ea"/>
                <a:cs typeface="Amazon Ember Regular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Infrastructure services</a:t>
            </a:r>
          </a:p>
        </p:txBody>
      </p:sp>
      <p:sp>
        <p:nvSpPr>
          <p:cNvPr id="193" name="Title 1"/>
          <p:cNvSpPr txBox="1">
            <a:spLocks/>
          </p:cNvSpPr>
          <p:nvPr/>
        </p:nvSpPr>
        <p:spPr>
          <a:xfrm>
            <a:off x="8150731" y="3798138"/>
            <a:ext cx="3593475" cy="348067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j-ea"/>
                <a:cs typeface="Amazon Ember Regular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Serverless services</a:t>
            </a: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6988654" y="2121596"/>
            <a:ext cx="3334020" cy="987392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24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n-ea"/>
                <a:cs typeface="Amazon Ember Regular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n-ea"/>
                <a:cs typeface="Amazon Ember Regular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n-ea"/>
                <a:cs typeface="Amazon Ember Regular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n-ea"/>
                <a:cs typeface="Amazon Ember Regular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n-ea"/>
                <a:cs typeface="Amazon Ember Regular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accent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Shared responsibility is not static</a:t>
            </a:r>
            <a:endParaRPr lang="en-US" sz="1600" b="1" dirty="0">
              <a:solidFill>
                <a:schemeClr val="accent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69" name="Title 1"/>
          <p:cNvSpPr txBox="1">
            <a:spLocks/>
          </p:cNvSpPr>
          <p:nvPr/>
        </p:nvSpPr>
        <p:spPr>
          <a:xfrm>
            <a:off x="4336984" y="3783491"/>
            <a:ext cx="3593475" cy="348067"/>
          </a:xfrm>
          <a:prstGeom prst="rect">
            <a:avLst/>
          </a:prstGeom>
        </p:spPr>
        <p:txBody>
          <a:bodyPr vert="horz" lIns="121920" tIns="60960" rIns="121920" bIns="6096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j-ea"/>
                <a:cs typeface="Amazon Ember Regular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Container services</a:t>
            </a: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795" y="1752952"/>
            <a:ext cx="1780798" cy="182423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3675" y="1764077"/>
            <a:ext cx="1780798" cy="182423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</p:pic>
      <p:grpSp>
        <p:nvGrpSpPr>
          <p:cNvPr id="5" name="Group 4"/>
          <p:cNvGrpSpPr/>
          <p:nvPr/>
        </p:nvGrpSpPr>
        <p:grpSpPr>
          <a:xfrm>
            <a:off x="4450436" y="1874250"/>
            <a:ext cx="1698978" cy="1694688"/>
            <a:chOff x="5801069" y="934985"/>
            <a:chExt cx="1274233" cy="127101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" name="Oval 3"/>
            <p:cNvSpPr/>
            <p:nvPr/>
          </p:nvSpPr>
          <p:spPr>
            <a:xfrm>
              <a:off x="5801069" y="934985"/>
              <a:ext cx="1274233" cy="127101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84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pic>
          <p:nvPicPr>
            <p:cNvPr id="72" name="Picture 71" descr="User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95195" y="1159881"/>
              <a:ext cx="870479" cy="870479"/>
            </a:xfrm>
            <a:prstGeom prst="rect">
              <a:avLst/>
            </a:prstGeom>
            <a:grpFill/>
          </p:spPr>
        </p:pic>
      </p:grpSp>
      <p:sp>
        <p:nvSpPr>
          <p:cNvPr id="76" name="Title 1"/>
          <p:cNvSpPr txBox="1">
            <a:spLocks/>
          </p:cNvSpPr>
          <p:nvPr/>
        </p:nvSpPr>
        <p:spPr>
          <a:xfrm>
            <a:off x="768984" y="1342507"/>
            <a:ext cx="1316418" cy="348067"/>
          </a:xfrm>
          <a:prstGeom prst="rect">
            <a:avLst/>
          </a:prstGeom>
        </p:spPr>
        <p:txBody>
          <a:bodyPr vert="horz" lIns="121920" tIns="60960" rIns="121920" bIns="6096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j-ea"/>
                <a:cs typeface="Amazon Ember Regular" charset="0"/>
              </a:defRPr>
            </a:lvl1pPr>
          </a:lstStyle>
          <a:p>
            <a:pPr algn="ctr"/>
            <a:r>
              <a:rPr lang="en-US" sz="1400" b="1" dirty="0">
                <a:solidFill>
                  <a:srgbClr val="BCE7FA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Customer</a:t>
            </a:r>
          </a:p>
        </p:txBody>
      </p:sp>
      <p:sp>
        <p:nvSpPr>
          <p:cNvPr id="77" name="Title 1"/>
          <p:cNvSpPr txBox="1">
            <a:spLocks/>
          </p:cNvSpPr>
          <p:nvPr/>
        </p:nvSpPr>
        <p:spPr>
          <a:xfrm>
            <a:off x="2691547" y="1341194"/>
            <a:ext cx="1316418" cy="348067"/>
          </a:xfrm>
          <a:prstGeom prst="rect">
            <a:avLst/>
          </a:prstGeom>
        </p:spPr>
        <p:txBody>
          <a:bodyPr vert="horz" lIns="121920" tIns="60960" rIns="121920" bIns="6096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j-ea"/>
                <a:cs typeface="Amazon Ember Regular" charset="0"/>
              </a:defRPr>
            </a:lvl1pPr>
          </a:lstStyle>
          <a:p>
            <a:pPr algn="ctr"/>
            <a:r>
              <a:rPr lang="en-US" sz="1400" b="1" dirty="0">
                <a:solidFill>
                  <a:srgbClr val="FDCA6C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</a:t>
            </a:r>
          </a:p>
        </p:txBody>
      </p:sp>
      <p:sp>
        <p:nvSpPr>
          <p:cNvPr id="78" name="Title 1"/>
          <p:cNvSpPr txBox="1">
            <a:spLocks/>
          </p:cNvSpPr>
          <p:nvPr/>
        </p:nvSpPr>
        <p:spPr>
          <a:xfrm>
            <a:off x="4602745" y="1299505"/>
            <a:ext cx="1403338" cy="521012"/>
          </a:xfrm>
          <a:prstGeom prst="rect">
            <a:avLst/>
          </a:prstGeom>
        </p:spPr>
        <p:txBody>
          <a:bodyPr vert="horz" lIns="121920" tIns="60960" rIns="121920" bIns="6096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>
                <a:solidFill>
                  <a:schemeClr val="accent6">
                    <a:lumMod val="50000"/>
                  </a:schemeClr>
                </a:solidFill>
                <a:latin typeface="Amazon Ember Regular" charset="0"/>
                <a:ea typeface="+mj-ea"/>
                <a:cs typeface="Amazon Ember Regular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Partners</a:t>
            </a:r>
          </a:p>
        </p:txBody>
      </p:sp>
      <p:sp>
        <p:nvSpPr>
          <p:cNvPr id="75" name="Content Placeholder 2">
            <a:extLst>
              <a:ext uri="{FF2B5EF4-FFF2-40B4-BE49-F238E27FC236}">
                <a16:creationId xmlns:a16="http://schemas.microsoft.com/office/drawing/2014/main" id="{0F17CE88-19E5-1C41-A2D1-4D0EA96543F9}"/>
              </a:ext>
            </a:extLst>
          </p:cNvPr>
          <p:cNvSpPr txBox="1">
            <a:spLocks/>
          </p:cNvSpPr>
          <p:nvPr/>
        </p:nvSpPr>
        <p:spPr>
          <a:xfrm>
            <a:off x="317577" y="811500"/>
            <a:ext cx="8984684" cy="603868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Tx/>
              <a:buNone/>
              <a:defRPr sz="2400" b="0" i="0" kern="1200">
                <a:solidFill>
                  <a:srgbClr val="414042"/>
                </a:solidFill>
                <a:latin typeface="+mn-lt"/>
                <a:ea typeface="+mn-ea"/>
                <a:cs typeface="Amazon Ember Regular" charset="0"/>
              </a:defRPr>
            </a:lvl1pPr>
            <a:lvl2pPr marL="230188" indent="-230188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i="0" kern="1200">
                <a:solidFill>
                  <a:srgbClr val="414042"/>
                </a:solidFill>
                <a:latin typeface="+mn-lt"/>
                <a:ea typeface="+mn-ea"/>
                <a:cs typeface="Amazon Ember Regular" charset="0"/>
              </a:defRPr>
            </a:lvl2pPr>
            <a:lvl3pPr marL="460375" indent="-230188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rgbClr val="414042"/>
                </a:solidFill>
                <a:latin typeface="+mn-lt"/>
                <a:ea typeface="+mn-ea"/>
                <a:cs typeface="Amazon Ember Regular" charset="0"/>
              </a:defRPr>
            </a:lvl3pPr>
            <a:lvl4pPr marL="627063" indent="-166688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rgbClr val="414042"/>
                </a:solidFill>
                <a:latin typeface="+mn-lt"/>
                <a:ea typeface="+mn-ea"/>
                <a:cs typeface="Amazon Ember Regular" charset="0"/>
              </a:defRPr>
            </a:lvl4pPr>
            <a:lvl5pPr marL="798513" indent="-17145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rgbClr val="414042"/>
                </a:solidFill>
                <a:latin typeface="+mn-lt"/>
                <a:ea typeface="+mn-ea"/>
                <a:cs typeface="Amazon Ember Regular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Security in the cloud is a shared responsibility</a:t>
            </a:r>
            <a:endParaRPr lang="en-US" sz="1600" b="1" dirty="0">
              <a:solidFill>
                <a:schemeClr val="tx2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74C0E36F-1DDB-BC42-A7CA-5508904949A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1578" y="96372"/>
            <a:ext cx="1119422" cy="914400"/>
          </a:xfrm>
          <a:prstGeom prst="rect">
            <a:avLst/>
          </a:prstGeom>
        </p:spPr>
      </p:pic>
      <p:sp>
        <p:nvSpPr>
          <p:cNvPr id="79" name="Title 2">
            <a:extLst>
              <a:ext uri="{FF2B5EF4-FFF2-40B4-BE49-F238E27FC236}">
                <a16:creationId xmlns:a16="http://schemas.microsoft.com/office/drawing/2014/main" id="{3E2B0A50-CFC6-D840-B670-FE39FA5D5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Plan: Understanding the security scope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D154B1C-37C1-EB48-85C0-FF04BB3308FA}"/>
              </a:ext>
            </a:extLst>
          </p:cNvPr>
          <p:cNvSpPr/>
          <p:nvPr/>
        </p:nvSpPr>
        <p:spPr>
          <a:xfrm>
            <a:off x="5455348" y="5533296"/>
            <a:ext cx="585362" cy="3085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Compute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E77520A9-6727-1048-A659-5C9FC4175C2C}"/>
              </a:ext>
            </a:extLst>
          </p:cNvPr>
          <p:cNvSpPr/>
          <p:nvPr/>
        </p:nvSpPr>
        <p:spPr>
          <a:xfrm>
            <a:off x="5912227" y="5540111"/>
            <a:ext cx="549767" cy="2956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Storage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C26D862-C828-AA41-8B13-F65F3808CB6E}"/>
              </a:ext>
            </a:extLst>
          </p:cNvPr>
          <p:cNvSpPr/>
          <p:nvPr/>
        </p:nvSpPr>
        <p:spPr>
          <a:xfrm>
            <a:off x="6352756" y="5538741"/>
            <a:ext cx="635898" cy="29563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Databases</a:t>
            </a:r>
            <a:endParaRPr lang="en-US" sz="500" dirty="0">
              <a:solidFill>
                <a:srgbClr val="080808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1E83F1E-FA9B-224B-98F9-57E62BF2513F}"/>
              </a:ext>
            </a:extLst>
          </p:cNvPr>
          <p:cNvSpPr/>
          <p:nvPr/>
        </p:nvSpPr>
        <p:spPr>
          <a:xfrm>
            <a:off x="6853052" y="5540111"/>
            <a:ext cx="694078" cy="3085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Networking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38E1D3E-F494-8347-8643-106CC12C80BC}"/>
              </a:ext>
            </a:extLst>
          </p:cNvPr>
          <p:cNvSpPr/>
          <p:nvPr/>
        </p:nvSpPr>
        <p:spPr>
          <a:xfrm>
            <a:off x="5703824" y="5855544"/>
            <a:ext cx="585362" cy="29563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Regions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D49A062-C5DD-F446-B8BB-92219701D583}"/>
              </a:ext>
            </a:extLst>
          </p:cNvPr>
          <p:cNvSpPr/>
          <p:nvPr/>
        </p:nvSpPr>
        <p:spPr>
          <a:xfrm>
            <a:off x="6279293" y="5868856"/>
            <a:ext cx="636259" cy="2816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Availability Zones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06A0C0F-B98E-734D-AE7E-E7CE2215F116}"/>
              </a:ext>
            </a:extLst>
          </p:cNvPr>
          <p:cNvSpPr/>
          <p:nvPr/>
        </p:nvSpPr>
        <p:spPr>
          <a:xfrm>
            <a:off x="6932574" y="5854846"/>
            <a:ext cx="578635" cy="29563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Edge locations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BA658737-52B5-1340-86E9-C03426F6E8CD}"/>
              </a:ext>
            </a:extLst>
          </p:cNvPr>
          <p:cNvSpPr/>
          <p:nvPr/>
        </p:nvSpPr>
        <p:spPr>
          <a:xfrm>
            <a:off x="9313586" y="5547306"/>
            <a:ext cx="585362" cy="3085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Compute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7BF73D29-BD42-A549-ABBF-0CC0A7E7802A}"/>
              </a:ext>
            </a:extLst>
          </p:cNvPr>
          <p:cNvSpPr/>
          <p:nvPr/>
        </p:nvSpPr>
        <p:spPr>
          <a:xfrm>
            <a:off x="9770465" y="5554121"/>
            <a:ext cx="549767" cy="2956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Storage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17DAA279-A8D5-4449-8EFB-CEEC146FC67C}"/>
              </a:ext>
            </a:extLst>
          </p:cNvPr>
          <p:cNvSpPr/>
          <p:nvPr/>
        </p:nvSpPr>
        <p:spPr>
          <a:xfrm>
            <a:off x="10210994" y="5552751"/>
            <a:ext cx="635898" cy="29563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Databases</a:t>
            </a:r>
            <a:endParaRPr lang="en-US" sz="500" dirty="0">
              <a:solidFill>
                <a:srgbClr val="080808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E3C4F577-E6C7-814A-9BFA-8B371A4F9319}"/>
              </a:ext>
            </a:extLst>
          </p:cNvPr>
          <p:cNvSpPr/>
          <p:nvPr/>
        </p:nvSpPr>
        <p:spPr>
          <a:xfrm>
            <a:off x="10711290" y="5554121"/>
            <a:ext cx="694078" cy="3085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Networking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55C8CE82-0462-3E4A-BDC9-06CA543192EB}"/>
              </a:ext>
            </a:extLst>
          </p:cNvPr>
          <p:cNvSpPr/>
          <p:nvPr/>
        </p:nvSpPr>
        <p:spPr>
          <a:xfrm>
            <a:off x="9562062" y="5869554"/>
            <a:ext cx="585362" cy="29563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Regions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B15618D-8CEB-F847-BE5D-8886C91A6392}"/>
              </a:ext>
            </a:extLst>
          </p:cNvPr>
          <p:cNvSpPr/>
          <p:nvPr/>
        </p:nvSpPr>
        <p:spPr>
          <a:xfrm>
            <a:off x="10137531" y="5882866"/>
            <a:ext cx="636259" cy="2816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Availability Zones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5D9C0FE2-468F-1343-877E-6870451A8AA9}"/>
              </a:ext>
            </a:extLst>
          </p:cNvPr>
          <p:cNvSpPr/>
          <p:nvPr/>
        </p:nvSpPr>
        <p:spPr>
          <a:xfrm>
            <a:off x="10790812" y="5868856"/>
            <a:ext cx="578635" cy="29563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rgbClr val="080808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Edge locations</a:t>
            </a:r>
          </a:p>
        </p:txBody>
      </p:sp>
    </p:spTree>
    <p:extLst>
      <p:ext uri="{BB962C8B-B14F-4D97-AF65-F5344CB8AC3E}">
        <p14:creationId xmlns:p14="http://schemas.microsoft.com/office/powerpoint/2010/main" val="145013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/>
      <p:bldP spid="68" grpId="0"/>
      <p:bldP spid="69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1FBD872-AD91-9545-9363-A9FA32BA9B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1578" y="96372"/>
            <a:ext cx="1119422" cy="914400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B44CBD60-137C-1B48-B67C-F1599CEA41C5}"/>
              </a:ext>
            </a:extLst>
          </p:cNvPr>
          <p:cNvSpPr txBox="1">
            <a:spLocks/>
          </p:cNvSpPr>
          <p:nvPr/>
        </p:nvSpPr>
        <p:spPr>
          <a:xfrm>
            <a:off x="381001" y="1170939"/>
            <a:ext cx="5599386" cy="498598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90000"/>
              <a:buFont typeface="Amazon Ember" panose="020B0603020204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58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144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/>
              <a:t>Architectural approach</a:t>
            </a:r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r>
              <a:rPr lang="en-US" sz="2800" b="1" dirty="0"/>
              <a:t>Maturity model approach</a:t>
            </a:r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r>
              <a:rPr lang="en-US" sz="2800" b="1" dirty="0"/>
              <a:t>Governance approach </a:t>
            </a:r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r>
              <a:rPr lang="en-US" sz="2800" b="1" dirty="0"/>
              <a:t>Business objective approach</a:t>
            </a:r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endParaRPr lang="en-US" sz="2800" b="1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D796A027-5B6E-A446-A640-25FDFBDDE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0"/>
            <a:ext cx="11430000" cy="646331"/>
          </a:xfrm>
        </p:spPr>
        <p:txBody>
          <a:bodyPr/>
          <a:lstStyle/>
          <a:p>
            <a:r>
              <a:rPr lang="en-US" sz="4000" dirty="0"/>
              <a:t>Plan: Understanding the models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4890668F-BEAD-1C43-8D10-A69CD63DBDE7}"/>
              </a:ext>
            </a:extLst>
          </p:cNvPr>
          <p:cNvSpPr txBox="1">
            <a:spLocks/>
          </p:cNvSpPr>
          <p:nvPr/>
        </p:nvSpPr>
        <p:spPr>
          <a:xfrm>
            <a:off x="6587360" y="1170939"/>
            <a:ext cx="5599386" cy="498598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90000"/>
              <a:buFont typeface="Amazon Ember" panose="020B0603020204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58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14450" indent="-1714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mazon Ember" panose="020B0603020204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mazon Ember" panose="020B0603020204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/>
              <a:t>Considerations</a:t>
            </a:r>
          </a:p>
          <a:p>
            <a:pPr marL="342900" indent="-342900">
              <a:spcAft>
                <a:spcPts val="1800"/>
              </a:spcAft>
              <a:buBlip>
                <a:blip r:embed="rId4"/>
              </a:buBlip>
            </a:pPr>
            <a:r>
              <a:rPr lang="en-US" dirty="0"/>
              <a:t>Audience</a:t>
            </a:r>
          </a:p>
          <a:p>
            <a:pPr marL="342900" indent="-342900">
              <a:spcAft>
                <a:spcPts val="1800"/>
              </a:spcAft>
              <a:buBlip>
                <a:blip r:embed="rId4"/>
              </a:buBlip>
            </a:pPr>
            <a:r>
              <a:rPr lang="en-US" dirty="0"/>
              <a:t>Business processes</a:t>
            </a:r>
          </a:p>
          <a:p>
            <a:pPr marL="342900" indent="-342900">
              <a:spcAft>
                <a:spcPts val="1800"/>
              </a:spcAft>
              <a:buBlip>
                <a:blip r:embed="rId4"/>
              </a:buBlip>
            </a:pPr>
            <a:r>
              <a:rPr lang="en-US" dirty="0"/>
              <a:t>Goals/outcomes</a:t>
            </a:r>
          </a:p>
          <a:p>
            <a:pPr marL="342900" indent="-342900">
              <a:spcAft>
                <a:spcPts val="1800"/>
              </a:spcAft>
              <a:buBlip>
                <a:blip r:embed="rId4"/>
              </a:buBlip>
            </a:pPr>
            <a:r>
              <a:rPr lang="en-US" dirty="0"/>
              <a:t>Use one approach or blended</a:t>
            </a:r>
            <a:endParaRPr lang="en-US" sz="2800" b="1" dirty="0"/>
          </a:p>
          <a:p>
            <a:pPr marL="0" indent="0">
              <a:buNone/>
            </a:pP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72321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0"/>
            <a:ext cx="11430000" cy="1200329"/>
          </a:xfrm>
        </p:spPr>
        <p:txBody>
          <a:bodyPr/>
          <a:lstStyle/>
          <a:p>
            <a:r>
              <a:rPr lang="en-US" dirty="0"/>
              <a:t>Plan: Understanding the models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8630D1-CCCA-4320-9CAE-FB1A009E4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70939"/>
            <a:ext cx="6749005" cy="4985980"/>
          </a:xfrm>
        </p:spPr>
        <p:txBody>
          <a:bodyPr/>
          <a:lstStyle/>
          <a:p>
            <a:r>
              <a:rPr lang="en-US" sz="2800" b="1" dirty="0"/>
              <a:t>Architectural approach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Benefits: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SRA/HIPAA/HITRUST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Architectural view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Aligns to large cloud strategies and guidance</a:t>
            </a:r>
          </a:p>
          <a:p>
            <a:pPr marL="628650" lvl="1" indent="-342900">
              <a:buBlip>
                <a:blip r:embed="rId3"/>
              </a:buBlip>
            </a:pPr>
            <a:r>
              <a:rPr lang="en-US" dirty="0"/>
              <a:t>AWS Cloud Adoption Framework (AWS CAF)</a:t>
            </a:r>
          </a:p>
          <a:p>
            <a:pPr marL="628650" lvl="1" indent="-342900">
              <a:buBlip>
                <a:blip r:embed="rId3"/>
              </a:buBlip>
            </a:pPr>
            <a:r>
              <a:rPr lang="en-US" dirty="0"/>
              <a:t>AWS Well-Architected Framework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Disadvantage: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Technically focused not business focused</a:t>
            </a:r>
          </a:p>
        </p:txBody>
      </p:sp>
      <p:pic>
        <p:nvPicPr>
          <p:cNvPr id="5" name="Picture 2" descr="&#10;        AWS Security Reference Architecture&#10;      ">
            <a:extLst>
              <a:ext uri="{FF2B5EF4-FFF2-40B4-BE49-F238E27FC236}">
                <a16:creationId xmlns:a16="http://schemas.microsoft.com/office/drawing/2014/main" id="{FE8CB98D-DE20-3246-822C-D29CE2329C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96984" y="1496199"/>
            <a:ext cx="3552054" cy="455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43929D-A240-224C-A707-73DD690B4304}"/>
              </a:ext>
            </a:extLst>
          </p:cNvPr>
          <p:cNvSpPr txBox="1"/>
          <p:nvPr/>
        </p:nvSpPr>
        <p:spPr>
          <a:xfrm>
            <a:off x="7354022" y="6153090"/>
            <a:ext cx="48379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AWS Security Reference Architecture  (AWS SRA)</a:t>
            </a:r>
            <a:endParaRPr lang="en-US" sz="16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F309377-B952-BA4E-9C1E-A34A387D18DE}"/>
              </a:ext>
            </a:extLst>
          </p:cNvPr>
          <p:cNvCxnSpPr>
            <a:cxnSpLocks/>
          </p:cNvCxnSpPr>
          <p:nvPr/>
        </p:nvCxnSpPr>
        <p:spPr>
          <a:xfrm>
            <a:off x="7354021" y="886679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B3B1488-4A91-2F42-9973-DC4DCCD7F6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F2EB936-242C-BF4B-B9BB-809DD23296C3}"/>
              </a:ext>
            </a:extLst>
          </p:cNvPr>
          <p:cNvSpPr txBox="1"/>
          <p:nvPr/>
        </p:nvSpPr>
        <p:spPr>
          <a:xfrm>
            <a:off x="10267735" y="1017246"/>
            <a:ext cx="1801093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/>
              <a:t>AWS SRA link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ACAF1EC-E8F5-5D41-93F7-B0B1F416C6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153" y="102846"/>
            <a:ext cx="111942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9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0"/>
            <a:ext cx="11430000" cy="1200329"/>
          </a:xfrm>
        </p:spPr>
        <p:txBody>
          <a:bodyPr/>
          <a:lstStyle/>
          <a:p>
            <a:r>
              <a:rPr lang="en-US" dirty="0"/>
              <a:t>Plan: Understanding the models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8630D1-CCCA-4320-9CAE-FB1A009E4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70939"/>
            <a:ext cx="4562060" cy="3970318"/>
          </a:xfrm>
        </p:spPr>
        <p:txBody>
          <a:bodyPr/>
          <a:lstStyle/>
          <a:p>
            <a:r>
              <a:rPr lang="en-US" sz="2800" b="1" dirty="0"/>
              <a:t>Maturity model approach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Benefits: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Security focused 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Stepping stone model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Fast reduction of risk 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Disadvantage: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Not business focused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F309377-B952-BA4E-9C1E-A34A387D18DE}"/>
              </a:ext>
            </a:extLst>
          </p:cNvPr>
          <p:cNvCxnSpPr>
            <a:cxnSpLocks/>
          </p:cNvCxnSpPr>
          <p:nvPr/>
        </p:nvCxnSpPr>
        <p:spPr>
          <a:xfrm>
            <a:off x="4882941" y="880768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F2EB936-242C-BF4B-B9BB-809DD23296C3}"/>
              </a:ext>
            </a:extLst>
          </p:cNvPr>
          <p:cNvSpPr txBox="1"/>
          <p:nvPr/>
        </p:nvSpPr>
        <p:spPr>
          <a:xfrm>
            <a:off x="10373879" y="1017246"/>
            <a:ext cx="1588805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/>
              <a:t>AWS SMM link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C56087-D779-4841-8E7D-29E92A60F927}"/>
              </a:ext>
            </a:extLst>
          </p:cNvPr>
          <p:cNvSpPr txBox="1"/>
          <p:nvPr/>
        </p:nvSpPr>
        <p:spPr>
          <a:xfrm>
            <a:off x="5169136" y="5159723"/>
            <a:ext cx="6637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n-lt"/>
              </a:rPr>
              <a:t>AWS Security Maturity Model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818B25-766B-0D4B-826B-46DF6872F2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9136" y="1815391"/>
            <a:ext cx="6641864" cy="32866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D6E36DF-B11F-944D-BA25-37CA42DE8B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17939"/>
            <a:ext cx="914400" cy="914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533D06-7E0A-E747-B7D4-EDE819F4BC7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153" y="102846"/>
            <a:ext cx="111942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88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1245C6C-906E-4C6E-A586-3FC1A3B9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04800"/>
            <a:ext cx="11430000" cy="1200329"/>
          </a:xfrm>
        </p:spPr>
        <p:txBody>
          <a:bodyPr/>
          <a:lstStyle/>
          <a:p>
            <a:r>
              <a:rPr lang="en-US" dirty="0"/>
              <a:t>Plan: Understanding the models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8630D1-CCCA-4320-9CAE-FB1A009E4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70939"/>
            <a:ext cx="4501939" cy="3970318"/>
          </a:xfrm>
        </p:spPr>
        <p:txBody>
          <a:bodyPr/>
          <a:lstStyle/>
          <a:p>
            <a:r>
              <a:rPr lang="en-US" sz="2800" b="1" dirty="0"/>
              <a:t>Governance approach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Benefits: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Broad IT focus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Reliability component 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Operational mindset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Disadvantage:</a:t>
            </a:r>
          </a:p>
          <a:p>
            <a:pPr marL="342900" indent="-342900">
              <a:buBlip>
                <a:blip r:embed="rId3"/>
              </a:buBlip>
            </a:pPr>
            <a:r>
              <a:rPr lang="en-US" dirty="0"/>
              <a:t>Not business focused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F309377-B952-BA4E-9C1E-A34A387D18DE}"/>
              </a:ext>
            </a:extLst>
          </p:cNvPr>
          <p:cNvCxnSpPr>
            <a:cxnSpLocks/>
          </p:cNvCxnSpPr>
          <p:nvPr/>
        </p:nvCxnSpPr>
        <p:spPr>
          <a:xfrm>
            <a:off x="4882941" y="880768"/>
            <a:ext cx="0" cy="5666521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3"/>
                </a:gs>
                <a:gs pos="50000">
                  <a:schemeClr val="accent4"/>
                </a:gs>
                <a:gs pos="100000">
                  <a:schemeClr val="accent6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F2EB936-242C-BF4B-B9BB-809DD23296C3}"/>
              </a:ext>
            </a:extLst>
          </p:cNvPr>
          <p:cNvSpPr txBox="1"/>
          <p:nvPr/>
        </p:nvSpPr>
        <p:spPr>
          <a:xfrm>
            <a:off x="10373879" y="1017246"/>
            <a:ext cx="1588805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dirty="0"/>
              <a:t>Cloud Foundation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C56087-D779-4841-8E7D-29E92A60F927}"/>
              </a:ext>
            </a:extLst>
          </p:cNvPr>
          <p:cNvSpPr txBox="1"/>
          <p:nvPr/>
        </p:nvSpPr>
        <p:spPr>
          <a:xfrm>
            <a:off x="5325123" y="5748421"/>
            <a:ext cx="6637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n-lt"/>
              </a:rPr>
              <a:t>AWS Cloud Foundation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D533D06-7E0A-E747-B7D4-EDE819F4BC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153" y="102846"/>
            <a:ext cx="1119422" cy="914400"/>
          </a:xfrm>
          <a:prstGeom prst="rect">
            <a:avLst/>
          </a:prstGeom>
        </p:spPr>
      </p:pic>
      <p:pic>
        <p:nvPicPr>
          <p:cNvPr id="1026" name="Picture 2" descr="A chart showing which capabilities fall under each category.">
            <a:extLst>
              <a:ext uri="{FF2B5EF4-FFF2-40B4-BE49-F238E27FC236}">
                <a16:creationId xmlns:a16="http://schemas.microsoft.com/office/drawing/2014/main" id="{7E56D815-F463-FD49-BF20-DEADF2815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5556" y="1551533"/>
            <a:ext cx="6229627" cy="413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02899D-0675-4E4F-9B06-587742B9BC7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081" y="14687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19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WS">
  <a:themeElements>
    <a:clrScheme name="re:Inforce 2022b">
      <a:dk1>
        <a:srgbClr val="000000"/>
      </a:dk1>
      <a:lt1>
        <a:sysClr val="window" lastClr="FFFFFF"/>
      </a:lt1>
      <a:dk2>
        <a:srgbClr val="0000A3"/>
      </a:dk2>
      <a:lt2>
        <a:srgbClr val="F2F4F4"/>
      </a:lt2>
      <a:accent1>
        <a:srgbClr val="1ED35D"/>
      </a:accent1>
      <a:accent2>
        <a:srgbClr val="41B1E8"/>
      </a:accent2>
      <a:accent3>
        <a:srgbClr val="34FF82"/>
      </a:accent3>
      <a:accent4>
        <a:srgbClr val="A548D8"/>
      </a:accent4>
      <a:accent5>
        <a:srgbClr val="E50086"/>
      </a:accent5>
      <a:accent6>
        <a:srgbClr val="4B28E3"/>
      </a:accent6>
      <a:hlink>
        <a:srgbClr val="34FF82"/>
      </a:hlink>
      <a:folHlink>
        <a:srgbClr val="34FF82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lIns="45720" tIns="45720" rIns="45720"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ap="rnd">
          <a:solidFill>
            <a:schemeClr val="tx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WS_reInforce-2022_Speaker-Template_20220203" id="{26426286-83CA-DD43-86B8-388D8507EC98}" vid="{990CA9A1-C670-4D4E-9ECE-5BBF6E9DCFA0}"/>
    </a:ext>
  </a:extLst>
</a:theme>
</file>

<file path=ppt/theme/theme2.xml><?xml version="1.0" encoding="utf-8"?>
<a:theme xmlns:a="http://schemas.openxmlformats.org/drawingml/2006/main" name="Office Theme">
  <a:themeElements>
    <a:clrScheme name="re:Inforce 2022b">
      <a:dk1>
        <a:srgbClr val="000000"/>
      </a:dk1>
      <a:lt1>
        <a:sysClr val="window" lastClr="FFFFFF"/>
      </a:lt1>
      <a:dk2>
        <a:srgbClr val="0000A3"/>
      </a:dk2>
      <a:lt2>
        <a:srgbClr val="F2F4F4"/>
      </a:lt2>
      <a:accent1>
        <a:srgbClr val="1ED35D"/>
      </a:accent1>
      <a:accent2>
        <a:srgbClr val="41B1E8"/>
      </a:accent2>
      <a:accent3>
        <a:srgbClr val="34FF82"/>
      </a:accent3>
      <a:accent4>
        <a:srgbClr val="A548D8"/>
      </a:accent4>
      <a:accent5>
        <a:srgbClr val="E50086"/>
      </a:accent5>
      <a:accent6>
        <a:srgbClr val="4B28E3"/>
      </a:accent6>
      <a:hlink>
        <a:srgbClr val="34FF82"/>
      </a:hlink>
      <a:folHlink>
        <a:srgbClr val="34FF82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re:Inforce 2022b">
      <a:dk1>
        <a:srgbClr val="000000"/>
      </a:dk1>
      <a:lt1>
        <a:sysClr val="window" lastClr="FFFFFF"/>
      </a:lt1>
      <a:dk2>
        <a:srgbClr val="0000A3"/>
      </a:dk2>
      <a:lt2>
        <a:srgbClr val="F2F4F4"/>
      </a:lt2>
      <a:accent1>
        <a:srgbClr val="1ED35D"/>
      </a:accent1>
      <a:accent2>
        <a:srgbClr val="41B1E8"/>
      </a:accent2>
      <a:accent3>
        <a:srgbClr val="34FF82"/>
      </a:accent3>
      <a:accent4>
        <a:srgbClr val="A548D8"/>
      </a:accent4>
      <a:accent5>
        <a:srgbClr val="E50086"/>
      </a:accent5>
      <a:accent6>
        <a:srgbClr val="4B28E3"/>
      </a:accent6>
      <a:hlink>
        <a:srgbClr val="34FF82"/>
      </a:hlink>
      <a:folHlink>
        <a:srgbClr val="34FF82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AWS</Template>
  <TotalTime>39279</TotalTime>
  <Words>1914</Words>
  <Application>Microsoft Office PowerPoint</Application>
  <PresentationFormat>Widescreen</PresentationFormat>
  <Paragraphs>543</Paragraphs>
  <Slides>30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Amazon Ember Heavy</vt:lpstr>
      <vt:lpstr>Lucida Console</vt:lpstr>
      <vt:lpstr>Wingdings</vt:lpstr>
      <vt:lpstr>Amazon Ember Light</vt:lpstr>
      <vt:lpstr>Amazon Ember Regular</vt:lpstr>
      <vt:lpstr>Amazon Ember</vt:lpstr>
      <vt:lpstr>Arial</vt:lpstr>
      <vt:lpstr>AWS</vt:lpstr>
      <vt:lpstr>PowerPoint Presentation</vt:lpstr>
      <vt:lpstr>Crawl, walk, run: Accelerating security maturity </vt:lpstr>
      <vt:lpstr>Agenda – Accelerating security maturity</vt:lpstr>
      <vt:lpstr>Plan: Getting started on the security journey </vt:lpstr>
      <vt:lpstr>Plan: Understanding the security scope</vt:lpstr>
      <vt:lpstr>Plan: Understanding the models</vt:lpstr>
      <vt:lpstr>Plan: Understanding the models </vt:lpstr>
      <vt:lpstr>Plan: Understanding the models </vt:lpstr>
      <vt:lpstr>Plan: Understanding the models </vt:lpstr>
      <vt:lpstr>Plan: Understanding the models </vt:lpstr>
      <vt:lpstr>Build: Lay the groundwork  </vt:lpstr>
      <vt:lpstr>Assess: Assess the posture </vt:lpstr>
      <vt:lpstr>Operationalize: Tools and processes </vt:lpstr>
      <vt:lpstr>Operationalize: Tools and processes </vt:lpstr>
      <vt:lpstr>Mature: Tune and measure processes</vt:lpstr>
      <vt:lpstr>Mature: Tune and measure tools </vt:lpstr>
      <vt:lpstr>Mature: Tune and measure risk</vt:lpstr>
      <vt:lpstr>Justin Courtial</vt:lpstr>
      <vt:lpstr>Mature: Threat detection example</vt:lpstr>
      <vt:lpstr>Mature: IAM example</vt:lpstr>
      <vt:lpstr>Mature: IAM Example</vt:lpstr>
      <vt:lpstr>Mature: IAM Example</vt:lpstr>
      <vt:lpstr>PowerPoint Presentation</vt:lpstr>
      <vt:lpstr>Optimize: Automate and Iterate</vt:lpstr>
      <vt:lpstr>Conclusion: Crawl, Walk, Run</vt:lpstr>
      <vt:lpstr>Conclusion: Crawl, walk, run, then fly!</vt:lpstr>
      <vt:lpstr>References: Crawl</vt:lpstr>
      <vt:lpstr>References: Crawl/Walk</vt:lpstr>
      <vt:lpstr>References: Walk</vt:lpstr>
      <vt:lpstr>References: Run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Lorenc</dc:creator>
  <cp:lastModifiedBy>Lilly AbouHarb</cp:lastModifiedBy>
  <cp:revision>64</cp:revision>
  <dcterms:created xsi:type="dcterms:W3CDTF">2022-06-08T20:38:21Z</dcterms:created>
  <dcterms:modified xsi:type="dcterms:W3CDTF">2023-12-19T17:22:38Z</dcterms:modified>
</cp:coreProperties>
</file>