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717CB-01CD-43AA-B1C3-2E1EC58788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C85315-56A0-4BD2-8687-1897AB4AC5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B76FBE-CED0-48C5-8F03-E6157A6D3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675-242B-40DB-B42F-4AD3652A3BEB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23A20-B570-44B9-854D-436A6BACA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D1C5E-56BF-4F39-9756-E9EDBB70C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5A17-1B20-47D7-9107-1DBDC9B0A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3B464-D1E1-43B6-ABF3-0E534282F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9A04EE-DDBF-446C-906E-522E372180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8DD92-ABDE-4142-9C02-5ABDBD3F7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675-242B-40DB-B42F-4AD3652A3BEB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756A0-B767-468D-B4A9-F23564CBC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82B6A-2541-4D98-931D-6003133DA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5A17-1B20-47D7-9107-1DBDC9B0A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21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F9C7DD-E95E-4B72-8065-2A0A12D585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417ED7-70E3-48CF-8AA0-88E3C59A1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3905D-321C-4C12-AD04-15D858CCD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675-242B-40DB-B42F-4AD3652A3BEB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06A6D6-E047-4557-AE5B-63E56318D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ABCD-CDFA-4ED7-A905-ED80FE721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5A17-1B20-47D7-9107-1DBDC9B0A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594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FBF84-F282-4B74-84BF-FD496ECD4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BD0D53-C887-4CAF-9BD3-D31EE5957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DE241-9AC7-45E0-BEEB-C0115C233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675-242B-40DB-B42F-4AD3652A3BEB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026020-A326-4F49-8F14-FA7C423CB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94D50-D666-40E6-A095-F2DDEDBF7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5A17-1B20-47D7-9107-1DBDC9B0A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2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E2C67-285C-431E-A10C-475046DEE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1F2647-27F8-42AB-9FD2-33446A9B2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67B7C-A0BB-4FDC-B255-07DF0CFC1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675-242B-40DB-B42F-4AD3652A3BEB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29B91-BDF7-4EB2-88A5-65D123578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812FC-7A31-4720-8669-B464843DA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5A17-1B20-47D7-9107-1DBDC9B0A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79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476FB-7798-40E7-B42A-22BE6A2A1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42DA1-4570-4D41-9716-16A6078FD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3D38A8-2082-47AC-A96B-4B9F0BD71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4B6A4B-CA2B-44BD-9D42-167E84B4E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675-242B-40DB-B42F-4AD3652A3BEB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0ACF1-C3E1-4964-A7C1-78D3F0667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E2C6F2-D7E8-4C01-A2EE-4E426E5EE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5A17-1B20-47D7-9107-1DBDC9B0A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325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BA5F2-7D6E-4A50-B378-2DF561928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8F681F-C2A5-4A61-B854-6D4D6B449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45E055-BECB-47D3-9CBE-0FDA99C3E3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372A98-7CAE-4737-8736-67CA493549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45978E-D18C-4DF6-ABF0-29E43A4309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2540F5-9EB5-4262-8EA6-741B9FB7D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675-242B-40DB-B42F-4AD3652A3BEB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42A68A-25EA-44E7-8DAE-4A3705FDC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11F0B4-3518-4101-B8A7-D356C28C6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5A17-1B20-47D7-9107-1DBDC9B0A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0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EC54A-363B-4AF7-8D24-931A25A25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BD7936-E095-4AE2-AD76-AAADEEEAC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675-242B-40DB-B42F-4AD3652A3BEB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73DF7D-BE4C-4D2D-BEFE-7786D71C4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42116-7C82-4EC9-A219-97D15DE4D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5A17-1B20-47D7-9107-1DBDC9B0A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32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26B0E0-EBE8-4502-908D-C917E7E0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675-242B-40DB-B42F-4AD3652A3BEB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DB28C8-62CE-4B7A-B33E-9ADB6C152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FBC29-4F36-4364-89F6-D73FC183D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5A17-1B20-47D7-9107-1DBDC9B0A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72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61157-0CDB-4C93-A2A5-51F3E8388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EE3EF-01FF-4606-AE0F-FF1519B50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3422C-EDE9-4370-83BF-52F1C5274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01D4F3-713C-4CA3-9334-7D857B2D0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675-242B-40DB-B42F-4AD3652A3BEB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35A688-DAC2-4777-BB55-10628527D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77DC91-A21E-4CFE-83EA-73F6BF6AC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5A17-1B20-47D7-9107-1DBDC9B0A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95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1FE74-E134-4494-8571-CAA2F8AFC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AD4035-3DF6-4006-A021-3B9E916DC3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70F1D-D1DA-4B1C-9E48-EC5593681F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63F36-AF02-4082-8C27-EDC7D59E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0675-242B-40DB-B42F-4AD3652A3BEB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2F3E13-44B0-49C2-A68F-95D65ABD1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8AED5-4E3B-4B04-9DF2-80FEACCBE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5A17-1B20-47D7-9107-1DBDC9B0A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16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580F1B-D23B-4E85-92DA-B21AA87E6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23C97-755B-4AFC-8563-228C1AB69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5DE6DA-3A1D-4421-B887-84D584D56E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80675-242B-40DB-B42F-4AD3652A3BEB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E1232-33DF-4860-8D9C-50FC47BB5B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2FC52-3489-4057-BC43-D3C06F856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D5A17-1B20-47D7-9107-1DBDC9B0A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0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4BEC0FA-3F50-4156-AF61-95CDDF44CB33}"/>
              </a:ext>
            </a:extLst>
          </p:cNvPr>
          <p:cNvSpPr/>
          <p:nvPr/>
        </p:nvSpPr>
        <p:spPr>
          <a:xfrm>
            <a:off x="4856201" y="3752546"/>
            <a:ext cx="6380368" cy="125944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D9BAEED-1EC8-46AA-8A90-E820A50480E7}"/>
              </a:ext>
            </a:extLst>
          </p:cNvPr>
          <p:cNvSpPr/>
          <p:nvPr/>
        </p:nvSpPr>
        <p:spPr>
          <a:xfrm>
            <a:off x="646545" y="304800"/>
            <a:ext cx="5891084" cy="527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22381669-0D8E-4C10-8189-92FE8A84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82" y="159987"/>
            <a:ext cx="10515600" cy="527359"/>
          </a:xfrm>
        </p:spPr>
        <p:txBody>
          <a:bodyPr>
            <a:noAutofit/>
          </a:bodyPr>
          <a:lstStyle/>
          <a:p>
            <a:r>
              <a:rPr lang="en-US" sz="2800" dirty="0" err="1"/>
              <a:t>CockroachDB</a:t>
            </a:r>
            <a:r>
              <a:rPr lang="en-US" sz="2800" dirty="0"/>
              <a:t> Architecture</a:t>
            </a:r>
          </a:p>
        </p:txBody>
      </p:sp>
      <p:pic>
        <p:nvPicPr>
          <p:cNvPr id="25" name="Graphic 23">
            <a:extLst>
              <a:ext uri="{FF2B5EF4-FFF2-40B4-BE49-F238E27FC236}">
                <a16:creationId xmlns:a16="http://schemas.microsoft.com/office/drawing/2014/main" id="{11FF5198-4BEB-45A8-9046-66DFDF210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auto">
          <a:xfrm>
            <a:off x="2841009" y="3731252"/>
            <a:ext cx="506512" cy="5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9">
            <a:extLst>
              <a:ext uri="{FF2B5EF4-FFF2-40B4-BE49-F238E27FC236}">
                <a16:creationId xmlns:a16="http://schemas.microsoft.com/office/drawing/2014/main" id="{9FDF4A2A-5477-4598-B3D2-342348DBE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1600" y="4351886"/>
            <a:ext cx="22685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5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Elastic Kubernetes Service (Amazon EKS)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D2E5972-4263-40D3-B895-A837F8A8CC99}"/>
              </a:ext>
            </a:extLst>
          </p:cNvPr>
          <p:cNvSpPr/>
          <p:nvPr/>
        </p:nvSpPr>
        <p:spPr bwMode="auto">
          <a:xfrm>
            <a:off x="2264751" y="1805180"/>
            <a:ext cx="9130079" cy="3613641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Virtual private cloud (VPC)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8FE777A-4E0E-4FC8-93F8-9C7588ACD849}"/>
              </a:ext>
            </a:extLst>
          </p:cNvPr>
          <p:cNvSpPr/>
          <p:nvPr/>
        </p:nvSpPr>
        <p:spPr bwMode="auto">
          <a:xfrm>
            <a:off x="4714825" y="1439179"/>
            <a:ext cx="2151029" cy="4117559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Availability Zone 1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02DD70-2413-4083-A402-2222D64E9B85}"/>
              </a:ext>
            </a:extLst>
          </p:cNvPr>
          <p:cNvSpPr/>
          <p:nvPr/>
        </p:nvSpPr>
        <p:spPr bwMode="auto">
          <a:xfrm>
            <a:off x="6953858" y="1439179"/>
            <a:ext cx="2143094" cy="4117559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Availability Zone 2</a:t>
            </a:r>
          </a:p>
        </p:txBody>
      </p:sp>
      <p:pic>
        <p:nvPicPr>
          <p:cNvPr id="44" name="Graphic 43">
            <a:extLst>
              <a:ext uri="{FF2B5EF4-FFF2-40B4-BE49-F238E27FC236}">
                <a16:creationId xmlns:a16="http://schemas.microsoft.com/office/drawing/2014/main" id="{277A8280-F689-4D1B-9A4E-A4E7F3E444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258841" y="1805180"/>
            <a:ext cx="381000" cy="381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8D5CF56-9448-45DF-8F10-F62FB6385BCA}"/>
              </a:ext>
            </a:extLst>
          </p:cNvPr>
          <p:cNvGrpSpPr/>
          <p:nvPr/>
        </p:nvGrpSpPr>
        <p:grpSpPr>
          <a:xfrm>
            <a:off x="5470406" y="4129207"/>
            <a:ext cx="412199" cy="386862"/>
            <a:chOff x="1573173" y="4862146"/>
            <a:chExt cx="412199" cy="386862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2BA04DE-9474-4152-8362-BB8E970FBFCA}"/>
                </a:ext>
              </a:extLst>
            </p:cNvPr>
            <p:cNvSpPr/>
            <p:nvPr/>
          </p:nvSpPr>
          <p:spPr>
            <a:xfrm>
              <a:off x="1573173" y="4862146"/>
              <a:ext cx="412199" cy="38686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0" name="Picture 6" descr="Code in Python without worrying about your database | Cockroach Labs">
              <a:extLst>
                <a:ext uri="{FF2B5EF4-FFF2-40B4-BE49-F238E27FC236}">
                  <a16:creationId xmlns:a16="http://schemas.microsoft.com/office/drawing/2014/main" id="{45AD3778-DEB0-4076-B15E-662C8EBBBC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2072" y="4929261"/>
              <a:ext cx="215059" cy="268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5" name="TextBox 16">
            <a:extLst>
              <a:ext uri="{FF2B5EF4-FFF2-40B4-BE49-F238E27FC236}">
                <a16:creationId xmlns:a16="http://schemas.microsoft.com/office/drawing/2014/main" id="{87DFAAE5-8984-4239-96C5-4FF2AA9EA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8330" y="3736185"/>
            <a:ext cx="396066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Logical </a:t>
            </a:r>
            <a:r>
              <a:rPr lang="en-US" altLang="en-US" sz="1000" b="1" dirty="0" err="1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CockroachDB</a:t>
            </a:r>
            <a:r>
              <a:rPr lang="en-US" altLang="en-US" sz="10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 Database</a:t>
            </a:r>
          </a:p>
        </p:txBody>
      </p:sp>
      <p:pic>
        <p:nvPicPr>
          <p:cNvPr id="98" name="Graphic 6">
            <a:extLst>
              <a:ext uri="{FF2B5EF4-FFF2-40B4-BE49-F238E27FC236}">
                <a16:creationId xmlns:a16="http://schemas.microsoft.com/office/drawing/2014/main" id="{6864D655-5F7E-49D0-AB03-78D7A5F6D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 flipH="1">
            <a:off x="662477" y="2411567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TextBox 15">
            <a:extLst>
              <a:ext uri="{FF2B5EF4-FFF2-40B4-BE49-F238E27FC236}">
                <a16:creationId xmlns:a16="http://schemas.microsoft.com/office/drawing/2014/main" id="{C8A00BE2-C9D7-4B80-84B7-A5A3B02D9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285" y="2734432"/>
            <a:ext cx="15065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FAF4C6F-7E90-4D97-B936-AA79CAD0372A}"/>
              </a:ext>
            </a:extLst>
          </p:cNvPr>
          <p:cNvCxnSpPr>
            <a:cxnSpLocks/>
            <a:stCxn id="98" idx="1"/>
          </p:cNvCxnSpPr>
          <p:nvPr/>
        </p:nvCxnSpPr>
        <p:spPr>
          <a:xfrm flipV="1">
            <a:off x="1132377" y="2634442"/>
            <a:ext cx="1702506" cy="120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43DB65F9-E33B-4E90-B27C-511EF5AD3187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3088139" y="2887698"/>
            <a:ext cx="6126" cy="8435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0" name="TextBox 16">
            <a:extLst>
              <a:ext uri="{FF2B5EF4-FFF2-40B4-BE49-F238E27FC236}">
                <a16:creationId xmlns:a16="http://schemas.microsoft.com/office/drawing/2014/main" id="{68211564-B27A-4D97-BF96-DCD336A4B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1508" y="4540023"/>
            <a:ext cx="19235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dirty="0" err="1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CockroachDB</a:t>
            </a:r>
            <a:r>
              <a:rPr lang="en-US" altLang="en-US" sz="8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  </a:t>
            </a:r>
          </a:p>
          <a:p>
            <a:pPr algn="ctr" eaLnBrk="1" hangingPunct="1"/>
            <a:r>
              <a:rPr lang="en-US" altLang="en-US" sz="8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Pods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3D92AEF-1C4D-4C1A-9153-6D64207CEE31}"/>
              </a:ext>
            </a:extLst>
          </p:cNvPr>
          <p:cNvSpPr/>
          <p:nvPr/>
        </p:nvSpPr>
        <p:spPr>
          <a:xfrm>
            <a:off x="4796940" y="1905575"/>
            <a:ext cx="2011518" cy="3343433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 bIns="457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Private subnet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1BE3C90F-BCEA-4B79-B1D4-64D9BCA863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796940" y="1904289"/>
            <a:ext cx="381000" cy="381000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EF9A390B-6FD0-414B-9133-70855AABDB14}"/>
              </a:ext>
            </a:extLst>
          </p:cNvPr>
          <p:cNvSpPr/>
          <p:nvPr/>
        </p:nvSpPr>
        <p:spPr bwMode="auto">
          <a:xfrm>
            <a:off x="9209526" y="1439179"/>
            <a:ext cx="2143094" cy="4117560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Availability Zone 3</a:t>
            </a:r>
          </a:p>
        </p:txBody>
      </p:sp>
      <p:pic>
        <p:nvPicPr>
          <p:cNvPr id="63" name="Graphic 5">
            <a:extLst>
              <a:ext uri="{FF2B5EF4-FFF2-40B4-BE49-F238E27FC236}">
                <a16:creationId xmlns:a16="http://schemas.microsoft.com/office/drawing/2014/main" id="{4C96560C-7EE7-4BF4-8273-7455A30D8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5434525" y="2833709"/>
            <a:ext cx="473286" cy="473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63">
            <a:extLst>
              <a:ext uri="{FF2B5EF4-FFF2-40B4-BE49-F238E27FC236}">
                <a16:creationId xmlns:a16="http://schemas.microsoft.com/office/drawing/2014/main" id="{E882AD1F-B516-4349-B1E2-D4FE8900A5A6}"/>
              </a:ext>
            </a:extLst>
          </p:cNvPr>
          <p:cNvSpPr/>
          <p:nvPr/>
        </p:nvSpPr>
        <p:spPr>
          <a:xfrm>
            <a:off x="4856201" y="2462879"/>
            <a:ext cx="6380368" cy="1202060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Managed Node Group</a:t>
            </a:r>
          </a:p>
        </p:txBody>
      </p:sp>
      <p:sp>
        <p:nvSpPr>
          <p:cNvPr id="65" name="TextBox 16">
            <a:extLst>
              <a:ext uri="{FF2B5EF4-FFF2-40B4-BE49-F238E27FC236}">
                <a16:creationId xmlns:a16="http://schemas.microsoft.com/office/drawing/2014/main" id="{E8DD9F40-70A7-4D8E-852D-6B4F932909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2691" y="3349284"/>
            <a:ext cx="192351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EC2 Instance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3430433D-B442-49E5-B620-D5125B90E561}"/>
              </a:ext>
            </a:extLst>
          </p:cNvPr>
          <p:cNvSpPr/>
          <p:nvPr/>
        </p:nvSpPr>
        <p:spPr>
          <a:xfrm>
            <a:off x="7023309" y="1904289"/>
            <a:ext cx="2011518" cy="3343433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 bIns="457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Private subnet</a:t>
            </a:r>
          </a:p>
        </p:txBody>
      </p:sp>
      <p:pic>
        <p:nvPicPr>
          <p:cNvPr id="108" name="Graphic 107">
            <a:extLst>
              <a:ext uri="{FF2B5EF4-FFF2-40B4-BE49-F238E27FC236}">
                <a16:creationId xmlns:a16="http://schemas.microsoft.com/office/drawing/2014/main" id="{F1AD2595-6BDA-44A6-AF72-A02EE7051FD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7023309" y="1903003"/>
            <a:ext cx="381000" cy="381000"/>
          </a:xfrm>
          <a:prstGeom prst="rect">
            <a:avLst/>
          </a:prstGeom>
        </p:spPr>
      </p:pic>
      <p:sp>
        <p:nvSpPr>
          <p:cNvPr id="109" name="Rectangle 108">
            <a:extLst>
              <a:ext uri="{FF2B5EF4-FFF2-40B4-BE49-F238E27FC236}">
                <a16:creationId xmlns:a16="http://schemas.microsoft.com/office/drawing/2014/main" id="{A3CEA75A-2F91-46CB-8DF8-E7CBC561C78B}"/>
              </a:ext>
            </a:extLst>
          </p:cNvPr>
          <p:cNvSpPr/>
          <p:nvPr/>
        </p:nvSpPr>
        <p:spPr>
          <a:xfrm>
            <a:off x="9272901" y="1904289"/>
            <a:ext cx="2011518" cy="3343433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 bIns="457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Private subnet</a:t>
            </a:r>
          </a:p>
        </p:txBody>
      </p:sp>
      <p:pic>
        <p:nvPicPr>
          <p:cNvPr id="111" name="Graphic 110">
            <a:extLst>
              <a:ext uri="{FF2B5EF4-FFF2-40B4-BE49-F238E27FC236}">
                <a16:creationId xmlns:a16="http://schemas.microsoft.com/office/drawing/2014/main" id="{CDBAB8CA-22D9-478B-B5B3-290EC0AE573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9272901" y="1903003"/>
            <a:ext cx="381000" cy="381000"/>
          </a:xfrm>
          <a:prstGeom prst="rect">
            <a:avLst/>
          </a:prstGeom>
        </p:spPr>
      </p:pic>
      <p:pic>
        <p:nvPicPr>
          <p:cNvPr id="112" name="Graphic 5">
            <a:extLst>
              <a:ext uri="{FF2B5EF4-FFF2-40B4-BE49-F238E27FC236}">
                <a16:creationId xmlns:a16="http://schemas.microsoft.com/office/drawing/2014/main" id="{FED4D8AA-8111-4F62-931E-F41BCE090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7716866" y="2830139"/>
            <a:ext cx="473286" cy="473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TextBox 16">
            <a:extLst>
              <a:ext uri="{FF2B5EF4-FFF2-40B4-BE49-F238E27FC236}">
                <a16:creationId xmlns:a16="http://schemas.microsoft.com/office/drawing/2014/main" id="{9421C163-1F20-4FA3-BCF0-2D7674A15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5032" y="3345714"/>
            <a:ext cx="192351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EC2 Instance</a:t>
            </a:r>
          </a:p>
        </p:txBody>
      </p:sp>
      <p:pic>
        <p:nvPicPr>
          <p:cNvPr id="117" name="Graphic 5">
            <a:extLst>
              <a:ext uri="{FF2B5EF4-FFF2-40B4-BE49-F238E27FC236}">
                <a16:creationId xmlns:a16="http://schemas.microsoft.com/office/drawing/2014/main" id="{C65614D1-CC14-4434-BD3D-EAA6CFB3B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10016074" y="2830139"/>
            <a:ext cx="473286" cy="473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TextBox 16">
            <a:extLst>
              <a:ext uri="{FF2B5EF4-FFF2-40B4-BE49-F238E27FC236}">
                <a16:creationId xmlns:a16="http://schemas.microsoft.com/office/drawing/2014/main" id="{7AA341AD-9A1B-4A3C-BEDE-A9ABCF4F7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240" y="3345714"/>
            <a:ext cx="192351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EC2 Instance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AB096711-4BBC-4AF3-BBC1-34101EEFF03F}"/>
              </a:ext>
            </a:extLst>
          </p:cNvPr>
          <p:cNvGrpSpPr/>
          <p:nvPr/>
        </p:nvGrpSpPr>
        <p:grpSpPr>
          <a:xfrm>
            <a:off x="7715837" y="4134822"/>
            <a:ext cx="412199" cy="386862"/>
            <a:chOff x="1573173" y="4862146"/>
            <a:chExt cx="412199" cy="386862"/>
          </a:xfrm>
        </p:grpSpPr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B671BFF7-7982-4317-87E3-DCE3154E630F}"/>
                </a:ext>
              </a:extLst>
            </p:cNvPr>
            <p:cNvSpPr/>
            <p:nvPr/>
          </p:nvSpPr>
          <p:spPr>
            <a:xfrm>
              <a:off x="1573173" y="4862146"/>
              <a:ext cx="412199" cy="38686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1" name="Picture 6" descr="Code in Python without worrying about your database | Cockroach Labs">
              <a:extLst>
                <a:ext uri="{FF2B5EF4-FFF2-40B4-BE49-F238E27FC236}">
                  <a16:creationId xmlns:a16="http://schemas.microsoft.com/office/drawing/2014/main" id="{92C797AB-F8A3-47FA-9A93-2FE6AC0B7E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2072" y="4929261"/>
              <a:ext cx="215059" cy="268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2" name="TextBox 16">
            <a:extLst>
              <a:ext uri="{FF2B5EF4-FFF2-40B4-BE49-F238E27FC236}">
                <a16:creationId xmlns:a16="http://schemas.microsoft.com/office/drawing/2014/main" id="{ED7CD23A-3491-4B5B-A50C-3B89ADDC83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6939" y="4545638"/>
            <a:ext cx="19235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dirty="0" err="1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CockroachDB</a:t>
            </a:r>
            <a:r>
              <a:rPr lang="en-US" altLang="en-US" sz="8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  </a:t>
            </a:r>
          </a:p>
          <a:p>
            <a:pPr algn="ctr" eaLnBrk="1" hangingPunct="1"/>
            <a:r>
              <a:rPr lang="en-US" altLang="en-US" sz="8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Pods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3EFA0C1-3677-45E3-BC8C-F9B3BE656F31}"/>
              </a:ext>
            </a:extLst>
          </p:cNvPr>
          <p:cNvGrpSpPr/>
          <p:nvPr/>
        </p:nvGrpSpPr>
        <p:grpSpPr>
          <a:xfrm>
            <a:off x="9927249" y="4136562"/>
            <a:ext cx="412199" cy="386862"/>
            <a:chOff x="1573173" y="4862146"/>
            <a:chExt cx="412199" cy="386862"/>
          </a:xfrm>
        </p:grpSpPr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8A101D0D-0831-47D6-B4A3-709379639CA2}"/>
                </a:ext>
              </a:extLst>
            </p:cNvPr>
            <p:cNvSpPr/>
            <p:nvPr/>
          </p:nvSpPr>
          <p:spPr>
            <a:xfrm>
              <a:off x="1573173" y="4862146"/>
              <a:ext cx="412199" cy="38686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5" name="Picture 6" descr="Code in Python without worrying about your database | Cockroach Labs">
              <a:extLst>
                <a:ext uri="{FF2B5EF4-FFF2-40B4-BE49-F238E27FC236}">
                  <a16:creationId xmlns:a16="http://schemas.microsoft.com/office/drawing/2014/main" id="{09A19D31-7F2C-44DD-9A97-1EC548A2A5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2072" y="4929261"/>
              <a:ext cx="215059" cy="268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6" name="TextBox 16">
            <a:extLst>
              <a:ext uri="{FF2B5EF4-FFF2-40B4-BE49-F238E27FC236}">
                <a16:creationId xmlns:a16="http://schemas.microsoft.com/office/drawing/2014/main" id="{A4C1EA6D-8A80-440B-B4D0-37B0ED5EF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8351" y="4547378"/>
            <a:ext cx="19235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dirty="0" err="1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CockroachDB</a:t>
            </a:r>
            <a:r>
              <a:rPr lang="en-US" altLang="en-US" sz="8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  </a:t>
            </a:r>
          </a:p>
          <a:p>
            <a:pPr algn="ctr" eaLnBrk="1" hangingPunct="1"/>
            <a:r>
              <a:rPr lang="en-US" altLang="en-US" sz="8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Pods</a:t>
            </a:r>
          </a:p>
        </p:txBody>
      </p:sp>
      <p:sp>
        <p:nvSpPr>
          <p:cNvPr id="127" name="TextBox 22">
            <a:extLst>
              <a:ext uri="{FF2B5EF4-FFF2-40B4-BE49-F238E27FC236}">
                <a16:creationId xmlns:a16="http://schemas.microsoft.com/office/drawing/2014/main" id="{F2556B82-5077-47B9-9586-762442C3E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9078" y="2459158"/>
            <a:ext cx="1145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Network Load 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Balancer</a:t>
            </a:r>
          </a:p>
        </p:txBody>
      </p:sp>
      <p:pic>
        <p:nvPicPr>
          <p:cNvPr id="128" name="Graphic 127">
            <a:extLst>
              <a:ext uri="{FF2B5EF4-FFF2-40B4-BE49-F238E27FC236}">
                <a16:creationId xmlns:a16="http://schemas.microsoft.com/office/drawing/2014/main" id="{3EDB6202-F92E-42BD-8989-7B9AB3B86C0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872749" y="2411567"/>
            <a:ext cx="457200" cy="457200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F84D3C37-0825-496C-9311-3934E320C286}"/>
              </a:ext>
            </a:extLst>
          </p:cNvPr>
          <p:cNvSpPr/>
          <p:nvPr/>
        </p:nvSpPr>
        <p:spPr>
          <a:xfrm>
            <a:off x="2105487" y="1272542"/>
            <a:ext cx="9424035" cy="4432606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Cloud</a:t>
            </a:r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BDD31BEB-886B-43AF-A20A-1C819DF0E4F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2105487" y="1271629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320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1849</TotalTime>
  <Words>56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Amazon Ember</vt:lpstr>
      <vt:lpstr>Arial</vt:lpstr>
      <vt:lpstr>Calibri</vt:lpstr>
      <vt:lpstr>Calibri Light</vt:lpstr>
      <vt:lpstr>Office Theme</vt:lpstr>
      <vt:lpstr>CockroachDB Architecture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Senthilnathan, Kalyan</dc:creator>
  <cp:lastModifiedBy>Senthilnathan, Kalyan</cp:lastModifiedBy>
  <cp:revision>16</cp:revision>
  <dcterms:created xsi:type="dcterms:W3CDTF">2022-11-03T22:16:32Z</dcterms:created>
  <dcterms:modified xsi:type="dcterms:W3CDTF">2023-07-14T16:27:17Z</dcterms:modified>
</cp:coreProperties>
</file>